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7" r:id="rId3"/>
    <p:sldId id="269" r:id="rId4"/>
    <p:sldId id="266" r:id="rId5"/>
    <p:sldId id="288" r:id="rId6"/>
    <p:sldId id="308" r:id="rId7"/>
    <p:sldId id="289" r:id="rId8"/>
    <p:sldId id="316" r:id="rId9"/>
    <p:sldId id="265" r:id="rId10"/>
    <p:sldId id="290" r:id="rId11"/>
    <p:sldId id="270" r:id="rId12"/>
    <p:sldId id="272" r:id="rId13"/>
    <p:sldId id="273" r:id="rId14"/>
    <p:sldId id="312" r:id="rId15"/>
    <p:sldId id="313" r:id="rId16"/>
    <p:sldId id="314" r:id="rId17"/>
    <p:sldId id="271" r:id="rId18"/>
    <p:sldId id="300" r:id="rId19"/>
    <p:sldId id="311" r:id="rId20"/>
    <p:sldId id="320" r:id="rId21"/>
    <p:sldId id="301" r:id="rId22"/>
    <p:sldId id="279" r:id="rId23"/>
    <p:sldId id="274" r:id="rId24"/>
    <p:sldId id="261" r:id="rId25"/>
    <p:sldId id="321" r:id="rId26"/>
    <p:sldId id="260" r:id="rId27"/>
    <p:sldId id="275" r:id="rId28"/>
    <p:sldId id="277" r:id="rId29"/>
    <p:sldId id="276" r:id="rId30"/>
    <p:sldId id="264" r:id="rId31"/>
    <p:sldId id="263" r:id="rId32"/>
    <p:sldId id="259" r:id="rId33"/>
    <p:sldId id="262" r:id="rId34"/>
    <p:sldId id="283" r:id="rId35"/>
    <p:sldId id="285" r:id="rId36"/>
    <p:sldId id="286" r:id="rId37"/>
    <p:sldId id="282" r:id="rId38"/>
    <p:sldId id="319" r:id="rId39"/>
    <p:sldId id="294" r:id="rId40"/>
    <p:sldId id="323" r:id="rId41"/>
    <p:sldId id="322" r:id="rId42"/>
    <p:sldId id="324" r:id="rId43"/>
    <p:sldId id="293" r:id="rId44"/>
    <p:sldId id="297" r:id="rId45"/>
    <p:sldId id="298" r:id="rId46"/>
    <p:sldId id="295" r:id="rId47"/>
    <p:sldId id="305" r:id="rId48"/>
    <p:sldId id="303" r:id="rId49"/>
    <p:sldId id="304" r:id="rId50"/>
    <p:sldId id="325" r:id="rId51"/>
    <p:sldId id="330" r:id="rId52"/>
    <p:sldId id="331" r:id="rId53"/>
    <p:sldId id="326" r:id="rId54"/>
    <p:sldId id="327" r:id="rId55"/>
    <p:sldId id="328" r:id="rId56"/>
    <p:sldId id="329" r:id="rId57"/>
    <p:sldId id="309" r:id="rId58"/>
    <p:sldId id="317" r:id="rId59"/>
    <p:sldId id="318" r:id="rId60"/>
    <p:sldId id="25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94" autoAdjust="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li Mazhar butt" userId="eec94e82a630e7d1" providerId="LiveId" clId="{150F3472-B851-467E-A711-D3155673FDDA}"/>
    <pc:docChg chg="undo custSel addSld delSld modSld sldOrd">
      <pc:chgData name="Muhammad Ali Mazhar butt" userId="eec94e82a630e7d1" providerId="LiveId" clId="{150F3472-B851-467E-A711-D3155673FDDA}" dt="2022-11-16T17:50:49.522" v="2715" actId="14100"/>
      <pc:docMkLst>
        <pc:docMk/>
      </pc:docMkLst>
      <pc:sldChg chg="addSp delSp modSp mod">
        <pc:chgData name="Muhammad Ali Mazhar butt" userId="eec94e82a630e7d1" providerId="LiveId" clId="{150F3472-B851-467E-A711-D3155673FDDA}" dt="2022-11-16T12:44:53.514" v="1411" actId="14861"/>
        <pc:sldMkLst>
          <pc:docMk/>
          <pc:sldMk cId="2054653995" sldId="256"/>
        </pc:sldMkLst>
        <pc:spChg chg="mod">
          <ac:chgData name="Muhammad Ali Mazhar butt" userId="eec94e82a630e7d1" providerId="LiveId" clId="{150F3472-B851-467E-A711-D3155673FDDA}" dt="2022-11-12T08:10:06.486" v="164" actId="404"/>
          <ac:spMkLst>
            <pc:docMk/>
            <pc:sldMk cId="2054653995" sldId="256"/>
            <ac:spMk id="6" creationId="{1179FC38-236E-4259-A1F7-66076156580D}"/>
          </ac:spMkLst>
        </pc:spChg>
        <pc:spChg chg="mod">
          <ac:chgData name="Muhammad Ali Mazhar butt" userId="eec94e82a630e7d1" providerId="LiveId" clId="{150F3472-B851-467E-A711-D3155673FDDA}" dt="2022-11-16T12:44:28.236" v="1409" actId="20577"/>
          <ac:spMkLst>
            <pc:docMk/>
            <pc:sldMk cId="2054653995" sldId="256"/>
            <ac:spMk id="8" creationId="{8287A3B1-9BE6-4505-888C-E6966EC69296}"/>
          </ac:spMkLst>
        </pc:spChg>
        <pc:spChg chg="mod">
          <ac:chgData name="Muhammad Ali Mazhar butt" userId="eec94e82a630e7d1" providerId="LiveId" clId="{150F3472-B851-467E-A711-D3155673FDDA}" dt="2022-11-16T12:44:53.514" v="1411" actId="14861"/>
          <ac:spMkLst>
            <pc:docMk/>
            <pc:sldMk cId="2054653995" sldId="256"/>
            <ac:spMk id="10" creationId="{4B0DBFBC-1F38-4132-8DAF-2F9071584D97}"/>
          </ac:spMkLst>
        </pc:spChg>
        <pc:spChg chg="add mod">
          <ac:chgData name="Muhammad Ali Mazhar butt" userId="eec94e82a630e7d1" providerId="LiveId" clId="{150F3472-B851-467E-A711-D3155673FDDA}" dt="2022-11-12T08:12:28.258" v="247" actId="1076"/>
          <ac:spMkLst>
            <pc:docMk/>
            <pc:sldMk cId="2054653995" sldId="256"/>
            <ac:spMk id="12" creationId="{94A775FC-52C9-4943-8F5E-6F0589F35B5C}"/>
          </ac:spMkLst>
        </pc:spChg>
        <pc:spChg chg="del">
          <ac:chgData name="Muhammad Ali Mazhar butt" userId="eec94e82a630e7d1" providerId="LiveId" clId="{150F3472-B851-467E-A711-D3155673FDDA}" dt="2022-11-12T08:09:11.239" v="110" actId="478"/>
          <ac:spMkLst>
            <pc:docMk/>
            <pc:sldMk cId="2054653995" sldId="256"/>
            <ac:spMk id="16" creationId="{925CAAA3-E47C-4A3F-8726-89FE8620F1C1}"/>
          </ac:spMkLst>
        </pc:spChg>
        <pc:spChg chg="del">
          <ac:chgData name="Muhammad Ali Mazhar butt" userId="eec94e82a630e7d1" providerId="LiveId" clId="{150F3472-B851-467E-A711-D3155673FDDA}" dt="2022-11-12T08:09:08.680" v="109" actId="478"/>
          <ac:spMkLst>
            <pc:docMk/>
            <pc:sldMk cId="2054653995" sldId="256"/>
            <ac:spMk id="17" creationId="{57AE7E7E-21DE-4BFF-899F-6E124E975B75}"/>
          </ac:spMkLst>
        </pc:spChg>
        <pc:spChg chg="add mod">
          <ac:chgData name="Muhammad Ali Mazhar butt" userId="eec94e82a630e7d1" providerId="LiveId" clId="{150F3472-B851-467E-A711-D3155673FDDA}" dt="2022-11-12T08:10:46.058" v="183" actId="1076"/>
          <ac:spMkLst>
            <pc:docMk/>
            <pc:sldMk cId="2054653995" sldId="256"/>
            <ac:spMk id="18" creationId="{33ED1BE2-35DF-47E8-AC92-220488B442AA}"/>
          </ac:spMkLst>
        </pc:spChg>
        <pc:spChg chg="add mod">
          <ac:chgData name="Muhammad Ali Mazhar butt" userId="eec94e82a630e7d1" providerId="LiveId" clId="{150F3472-B851-467E-A711-D3155673FDDA}" dt="2022-11-12T08:11:01.661" v="205" actId="20577"/>
          <ac:spMkLst>
            <pc:docMk/>
            <pc:sldMk cId="2054653995" sldId="256"/>
            <ac:spMk id="20" creationId="{20E9175E-C1CD-4749-ADD7-8E23FF0076A1}"/>
          </ac:spMkLst>
        </pc:spChg>
        <pc:spChg chg="add mod">
          <ac:chgData name="Muhammad Ali Mazhar butt" userId="eec94e82a630e7d1" providerId="LiveId" clId="{150F3472-B851-467E-A711-D3155673FDDA}" dt="2022-11-12T08:11:12.766" v="210" actId="20577"/>
          <ac:spMkLst>
            <pc:docMk/>
            <pc:sldMk cId="2054653995" sldId="256"/>
            <ac:spMk id="21" creationId="{171E98C1-D726-405F-80A6-6F4ECFCA9C51}"/>
          </ac:spMkLst>
        </pc:spChg>
        <pc:spChg chg="add mod">
          <ac:chgData name="Muhammad Ali Mazhar butt" userId="eec94e82a630e7d1" providerId="LiveId" clId="{150F3472-B851-467E-A711-D3155673FDDA}" dt="2022-11-12T08:11:20.903" v="226" actId="20577"/>
          <ac:spMkLst>
            <pc:docMk/>
            <pc:sldMk cId="2054653995" sldId="256"/>
            <ac:spMk id="22" creationId="{C49BEFDF-2739-4FC9-BDD7-7EFC5A75831D}"/>
          </ac:spMkLst>
        </pc:spChg>
        <pc:spChg chg="add mod">
          <ac:chgData name="Muhammad Ali Mazhar butt" userId="eec94e82a630e7d1" providerId="LiveId" clId="{150F3472-B851-467E-A711-D3155673FDDA}" dt="2022-11-12T08:12:35.584" v="250" actId="1076"/>
          <ac:spMkLst>
            <pc:docMk/>
            <pc:sldMk cId="2054653995" sldId="256"/>
            <ac:spMk id="23" creationId="{7731584F-0B7B-4383-AA70-82A7D262F50D}"/>
          </ac:spMkLst>
        </pc:spChg>
        <pc:spChg chg="mod">
          <ac:chgData name="Muhammad Ali Mazhar butt" userId="eec94e82a630e7d1" providerId="LiveId" clId="{150F3472-B851-467E-A711-D3155673FDDA}" dt="2022-11-12T08:10:16.130" v="167" actId="1076"/>
          <ac:spMkLst>
            <pc:docMk/>
            <pc:sldMk cId="2054653995" sldId="256"/>
            <ac:spMk id="26" creationId="{37BE6286-B4AE-4D8F-A429-87935BCA683B}"/>
          </ac:spMkLst>
        </pc:spChg>
        <pc:spChg chg="mod">
          <ac:chgData name="Muhammad Ali Mazhar butt" userId="eec94e82a630e7d1" providerId="LiveId" clId="{150F3472-B851-467E-A711-D3155673FDDA}" dt="2022-11-12T08:11:32.236" v="234" actId="20577"/>
          <ac:spMkLst>
            <pc:docMk/>
            <pc:sldMk cId="2054653995" sldId="256"/>
            <ac:spMk id="27" creationId="{8701F4E3-B8BC-43EB-A77A-BD117F852003}"/>
          </ac:spMkLst>
        </pc:spChg>
        <pc:picChg chg="add mod">
          <ac:chgData name="Muhammad Ali Mazhar butt" userId="eec94e82a630e7d1" providerId="LiveId" clId="{150F3472-B851-467E-A711-D3155673FDDA}" dt="2022-11-12T08:09:40.781" v="160" actId="14100"/>
          <ac:picMkLst>
            <pc:docMk/>
            <pc:sldMk cId="2054653995" sldId="256"/>
            <ac:picMk id="3" creationId="{FDBFC4E1-B6F2-4DAE-8485-44C8B515E2DC}"/>
          </ac:picMkLst>
        </pc:picChg>
        <pc:picChg chg="add del mod">
          <ac:chgData name="Muhammad Ali Mazhar butt" userId="eec94e82a630e7d1" providerId="LiveId" clId="{150F3472-B851-467E-A711-D3155673FDDA}" dt="2022-11-12T08:08:34.095" v="82" actId="478"/>
          <ac:picMkLst>
            <pc:docMk/>
            <pc:sldMk cId="2054653995" sldId="256"/>
            <ac:picMk id="11" creationId="{1C78C3FD-A508-4C5E-AB72-195514FE88CB}"/>
          </ac:picMkLst>
        </pc:picChg>
        <pc:picChg chg="add mod">
          <ac:chgData name="Muhammad Ali Mazhar butt" userId="eec94e82a630e7d1" providerId="LiveId" clId="{150F3472-B851-467E-A711-D3155673FDDA}" dt="2022-11-12T08:11:46.961" v="237" actId="14100"/>
          <ac:picMkLst>
            <pc:docMk/>
            <pc:sldMk cId="2054653995" sldId="256"/>
            <ac:picMk id="13" creationId="{5F3068C7-2970-44EA-9238-2CD938B632EF}"/>
          </ac:picMkLst>
        </pc:picChg>
        <pc:picChg chg="add mod">
          <ac:chgData name="Muhammad Ali Mazhar butt" userId="eec94e82a630e7d1" providerId="LiveId" clId="{150F3472-B851-467E-A711-D3155673FDDA}" dt="2022-11-12T08:11:52.069" v="239" actId="1076"/>
          <ac:picMkLst>
            <pc:docMk/>
            <pc:sldMk cId="2054653995" sldId="256"/>
            <ac:picMk id="14" creationId="{DA84A8F9-D0DB-42AE-B989-098C83CAF357}"/>
          </ac:picMkLst>
        </pc:picChg>
        <pc:picChg chg="mod">
          <ac:chgData name="Muhammad Ali Mazhar butt" userId="eec94e82a630e7d1" providerId="LiveId" clId="{150F3472-B851-467E-A711-D3155673FDDA}" dt="2022-11-12T08:09:26.043" v="157" actId="1037"/>
          <ac:picMkLst>
            <pc:docMk/>
            <pc:sldMk cId="2054653995" sldId="256"/>
            <ac:picMk id="19" creationId="{5FCD8596-C968-4D92-BA0C-61033EEEC5DF}"/>
          </ac:picMkLst>
        </pc:picChg>
      </pc:sldChg>
      <pc:sldChg chg="del">
        <pc:chgData name="Muhammad Ali Mazhar butt" userId="eec94e82a630e7d1" providerId="LiveId" clId="{150F3472-B851-467E-A711-D3155673FDDA}" dt="2022-11-16T13:48:03.971" v="2539" actId="47"/>
        <pc:sldMkLst>
          <pc:docMk/>
          <pc:sldMk cId="3885370605" sldId="257"/>
        </pc:sldMkLst>
      </pc:sldChg>
      <pc:sldChg chg="modSp">
        <pc:chgData name="Muhammad Ali Mazhar butt" userId="eec94e82a630e7d1" providerId="LiveId" clId="{150F3472-B851-467E-A711-D3155673FDDA}" dt="2022-11-16T12:44:18.785" v="1398"/>
        <pc:sldMkLst>
          <pc:docMk/>
          <pc:sldMk cId="15596785" sldId="258"/>
        </pc:sldMkLst>
        <pc:spChg chg="mod">
          <ac:chgData name="Muhammad Ali Mazhar butt" userId="eec94e82a630e7d1" providerId="LiveId" clId="{150F3472-B851-467E-A711-D3155673FDDA}" dt="2022-11-16T12:44:18.785" v="1398"/>
          <ac:spMkLst>
            <pc:docMk/>
            <pc:sldMk cId="15596785" sldId="258"/>
            <ac:spMk id="2" creationId="{57F6F43D-54AA-412C-B7C7-216A2DEFCA94}"/>
          </ac:spMkLst>
        </pc:spChg>
      </pc:sldChg>
      <pc:sldChg chg="addSp modSp mod modAnim">
        <pc:chgData name="Muhammad Ali Mazhar butt" userId="eec94e82a630e7d1" providerId="LiveId" clId="{150F3472-B851-467E-A711-D3155673FDDA}" dt="2022-11-16T12:47:41.999" v="1478" actId="1076"/>
        <pc:sldMkLst>
          <pc:docMk/>
          <pc:sldMk cId="3626707993" sldId="259"/>
        </pc:sldMkLst>
        <pc:spChg chg="mod">
          <ac:chgData name="Muhammad Ali Mazhar butt" userId="eec94e82a630e7d1" providerId="LiveId" clId="{150F3472-B851-467E-A711-D3155673FDDA}" dt="2022-11-16T12:44:18.785" v="1398"/>
          <ac:spMkLst>
            <pc:docMk/>
            <pc:sldMk cId="3626707993" sldId="259"/>
            <ac:spMk id="2" creationId="{87A909DA-9FC9-48B2-9926-2782A9EAE3DD}"/>
          </ac:spMkLst>
        </pc:spChg>
        <pc:spChg chg="mod">
          <ac:chgData name="Muhammad Ali Mazhar butt" userId="eec94e82a630e7d1" providerId="LiveId" clId="{150F3472-B851-467E-A711-D3155673FDDA}" dt="2022-11-16T12:44:18.785" v="1398"/>
          <ac:spMkLst>
            <pc:docMk/>
            <pc:sldMk cId="3626707993" sldId="259"/>
            <ac:spMk id="3" creationId="{917E183A-05F6-4E90-A618-4B21021FBBE2}"/>
          </ac:spMkLst>
        </pc:spChg>
        <pc:spChg chg="add mod">
          <ac:chgData name="Muhammad Ali Mazhar butt" userId="eec94e82a630e7d1" providerId="LiveId" clId="{150F3472-B851-467E-A711-D3155673FDDA}" dt="2022-11-16T12:47:41.999" v="1478" actId="1076"/>
          <ac:spMkLst>
            <pc:docMk/>
            <pc:sldMk cId="3626707993" sldId="259"/>
            <ac:spMk id="6" creationId="{579F9476-F0F2-4D8F-8C46-3DA23DAA760B}"/>
          </ac:spMkLst>
        </pc:spChg>
        <pc:picChg chg="mod">
          <ac:chgData name="Muhammad Ali Mazhar butt" userId="eec94e82a630e7d1" providerId="LiveId" clId="{150F3472-B851-467E-A711-D3155673FDDA}" dt="2022-11-16T12:47:38.337" v="1477" actId="1076"/>
          <ac:picMkLst>
            <pc:docMk/>
            <pc:sldMk cId="3626707993" sldId="259"/>
            <ac:picMk id="5" creationId="{FB50916B-E613-44A2-BB95-0246CD9748EC}"/>
          </ac:picMkLst>
        </pc:picChg>
      </pc:sldChg>
      <pc:sldChg chg="modSp mod">
        <pc:chgData name="Muhammad Ali Mazhar butt" userId="eec94e82a630e7d1" providerId="LiveId" clId="{150F3472-B851-467E-A711-D3155673FDDA}" dt="2022-11-16T13:54:10.473" v="2634" actId="20577"/>
        <pc:sldMkLst>
          <pc:docMk/>
          <pc:sldMk cId="3042589026" sldId="260"/>
        </pc:sldMkLst>
        <pc:spChg chg="mod">
          <ac:chgData name="Muhammad Ali Mazhar butt" userId="eec94e82a630e7d1" providerId="LiveId" clId="{150F3472-B851-467E-A711-D3155673FDDA}" dt="2022-11-16T13:53:05.002" v="2541" actId="5793"/>
          <ac:spMkLst>
            <pc:docMk/>
            <pc:sldMk cId="3042589026" sldId="260"/>
            <ac:spMk id="3" creationId="{C5A91379-6AB9-40D3-B268-97CD77F4ABD3}"/>
          </ac:spMkLst>
        </pc:spChg>
        <pc:spChg chg="mod">
          <ac:chgData name="Muhammad Ali Mazhar butt" userId="eec94e82a630e7d1" providerId="LiveId" clId="{150F3472-B851-467E-A711-D3155673FDDA}" dt="2022-11-16T13:54:10.473" v="2634" actId="20577"/>
          <ac:spMkLst>
            <pc:docMk/>
            <pc:sldMk cId="3042589026" sldId="260"/>
            <ac:spMk id="6" creationId="{C3701FFC-7DD4-47F3-891B-B01E3DC2C564}"/>
          </ac:spMkLst>
        </pc:spChg>
      </pc:sldChg>
      <pc:sldChg chg="addSp delSp modSp mod ord">
        <pc:chgData name="Muhammad Ali Mazhar butt" userId="eec94e82a630e7d1" providerId="LiveId" clId="{150F3472-B851-467E-A711-D3155673FDDA}" dt="2022-11-16T12:52:49.124" v="1741" actId="20577"/>
        <pc:sldMkLst>
          <pc:docMk/>
          <pc:sldMk cId="2234080877" sldId="261"/>
        </pc:sldMkLst>
        <pc:spChg chg="mod">
          <ac:chgData name="Muhammad Ali Mazhar butt" userId="eec94e82a630e7d1" providerId="LiveId" clId="{150F3472-B851-467E-A711-D3155673FDDA}" dt="2022-11-16T12:52:32.733" v="1736" actId="5793"/>
          <ac:spMkLst>
            <pc:docMk/>
            <pc:sldMk cId="2234080877" sldId="261"/>
            <ac:spMk id="3" creationId="{55838002-3BE2-4125-AFB6-84E8B8B737B4}"/>
          </ac:spMkLst>
        </pc:spChg>
        <pc:spChg chg="mod">
          <ac:chgData name="Muhammad Ali Mazhar butt" userId="eec94e82a630e7d1" providerId="LiveId" clId="{150F3472-B851-467E-A711-D3155673FDDA}" dt="2022-11-16T12:52:11.694" v="1732" actId="1076"/>
          <ac:spMkLst>
            <pc:docMk/>
            <pc:sldMk cId="2234080877" sldId="261"/>
            <ac:spMk id="8" creationId="{8F2092EA-58EE-4C9F-A406-5A086CAEA81A}"/>
          </ac:spMkLst>
        </pc:spChg>
        <pc:spChg chg="mod">
          <ac:chgData name="Muhammad Ali Mazhar butt" userId="eec94e82a630e7d1" providerId="LiveId" clId="{150F3472-B851-467E-A711-D3155673FDDA}" dt="2022-11-16T12:52:49.124" v="1741" actId="20577"/>
          <ac:spMkLst>
            <pc:docMk/>
            <pc:sldMk cId="2234080877" sldId="261"/>
            <ac:spMk id="10" creationId="{D8A05C5A-AFBB-4C1D-B40B-DB4C40907859}"/>
          </ac:spMkLst>
        </pc:spChg>
        <pc:spChg chg="add del mod">
          <ac:chgData name="Muhammad Ali Mazhar butt" userId="eec94e82a630e7d1" providerId="LiveId" clId="{150F3472-B851-467E-A711-D3155673FDDA}" dt="2022-11-16T12:52:00.984" v="1730" actId="478"/>
          <ac:spMkLst>
            <pc:docMk/>
            <pc:sldMk cId="2234080877" sldId="261"/>
            <ac:spMk id="11" creationId="{F68D8E81-8444-4F60-83AB-14CDD3688A41}"/>
          </ac:spMkLst>
        </pc:spChg>
        <pc:spChg chg="add mod">
          <ac:chgData name="Muhammad Ali Mazhar butt" userId="eec94e82a630e7d1" providerId="LiveId" clId="{150F3472-B851-467E-A711-D3155673FDDA}" dt="2022-11-16T12:52:07.522" v="1731" actId="1076"/>
          <ac:spMkLst>
            <pc:docMk/>
            <pc:sldMk cId="2234080877" sldId="261"/>
            <ac:spMk id="12" creationId="{3CC0AB17-5442-4D97-941C-D5CC9D5EEEFE}"/>
          </ac:spMkLst>
        </pc:spChg>
      </pc:sldChg>
      <pc:sldChg chg="addSp modSp mod modAnim">
        <pc:chgData name="Muhammad Ali Mazhar butt" userId="eec94e82a630e7d1" providerId="LiveId" clId="{150F3472-B851-467E-A711-D3155673FDDA}" dt="2022-11-16T12:47:22.443" v="1469"/>
        <pc:sldMkLst>
          <pc:docMk/>
          <pc:sldMk cId="975510994" sldId="262"/>
        </pc:sldMkLst>
        <pc:spChg chg="mod">
          <ac:chgData name="Muhammad Ali Mazhar butt" userId="eec94e82a630e7d1" providerId="LiveId" clId="{150F3472-B851-467E-A711-D3155673FDDA}" dt="2022-11-16T12:44:18.785" v="1398"/>
          <ac:spMkLst>
            <pc:docMk/>
            <pc:sldMk cId="975510994" sldId="262"/>
            <ac:spMk id="2" creationId="{D885C44E-D86B-46A5-A26A-68B8544DED61}"/>
          </ac:spMkLst>
        </pc:spChg>
        <pc:spChg chg="mod">
          <ac:chgData name="Muhammad Ali Mazhar butt" userId="eec94e82a630e7d1" providerId="LiveId" clId="{150F3472-B851-467E-A711-D3155673FDDA}" dt="2022-11-16T12:44:18.785" v="1398"/>
          <ac:spMkLst>
            <pc:docMk/>
            <pc:sldMk cId="975510994" sldId="262"/>
            <ac:spMk id="3" creationId="{BBA40F66-02BB-43EF-BA41-756A1C724D7F}"/>
          </ac:spMkLst>
        </pc:spChg>
        <pc:spChg chg="add mod">
          <ac:chgData name="Muhammad Ali Mazhar butt" userId="eec94e82a630e7d1" providerId="LiveId" clId="{150F3472-B851-467E-A711-D3155673FDDA}" dt="2022-11-16T12:47:19.063" v="1468" actId="1076"/>
          <ac:spMkLst>
            <pc:docMk/>
            <pc:sldMk cId="975510994" sldId="262"/>
            <ac:spMk id="4" creationId="{C26D0AEF-1542-4198-82D6-766688C7AF16}"/>
          </ac:spMkLst>
        </pc:spChg>
      </pc:sldChg>
      <pc:sldChg chg="addSp modSp mod modAnim">
        <pc:chgData name="Muhammad Ali Mazhar butt" userId="eec94e82a630e7d1" providerId="LiveId" clId="{150F3472-B851-467E-A711-D3155673FDDA}" dt="2022-11-16T12:48:11.841" v="1500" actId="1076"/>
        <pc:sldMkLst>
          <pc:docMk/>
          <pc:sldMk cId="4243184553" sldId="263"/>
        </pc:sldMkLst>
        <pc:spChg chg="mod">
          <ac:chgData name="Muhammad Ali Mazhar butt" userId="eec94e82a630e7d1" providerId="LiveId" clId="{150F3472-B851-467E-A711-D3155673FDDA}" dt="2022-11-16T12:44:18.785" v="1398"/>
          <ac:spMkLst>
            <pc:docMk/>
            <pc:sldMk cId="4243184553" sldId="263"/>
            <ac:spMk id="2" creationId="{24BE2062-AEA0-4F89-977A-7907F624B653}"/>
          </ac:spMkLst>
        </pc:spChg>
        <pc:spChg chg="mod">
          <ac:chgData name="Muhammad Ali Mazhar butt" userId="eec94e82a630e7d1" providerId="LiveId" clId="{150F3472-B851-467E-A711-D3155673FDDA}" dt="2022-11-16T12:44:18.785" v="1398"/>
          <ac:spMkLst>
            <pc:docMk/>
            <pc:sldMk cId="4243184553" sldId="263"/>
            <ac:spMk id="3" creationId="{4A398770-22FA-4620-8CF4-A517B931EF3B}"/>
          </ac:spMkLst>
        </pc:spChg>
        <pc:spChg chg="add mod">
          <ac:chgData name="Muhammad Ali Mazhar butt" userId="eec94e82a630e7d1" providerId="LiveId" clId="{150F3472-B851-467E-A711-D3155673FDDA}" dt="2022-11-16T12:48:11.841" v="1500" actId="1076"/>
          <ac:spMkLst>
            <pc:docMk/>
            <pc:sldMk cId="4243184553" sldId="263"/>
            <ac:spMk id="6" creationId="{8087A241-DD6A-4A39-9921-D17DEE8B902C}"/>
          </ac:spMkLst>
        </pc:spChg>
      </pc:sldChg>
      <pc:sldChg chg="modSp mod ord">
        <pc:chgData name="Muhammad Ali Mazhar butt" userId="eec94e82a630e7d1" providerId="LiveId" clId="{150F3472-B851-467E-A711-D3155673FDDA}" dt="2022-11-16T12:49:04.884" v="1564" actId="20577"/>
        <pc:sldMkLst>
          <pc:docMk/>
          <pc:sldMk cId="1862855085" sldId="264"/>
        </pc:sldMkLst>
        <pc:spChg chg="mod">
          <ac:chgData name="Muhammad Ali Mazhar butt" userId="eec94e82a630e7d1" providerId="LiveId" clId="{150F3472-B851-467E-A711-D3155673FDDA}" dt="2022-11-16T12:49:04.884" v="1564" actId="20577"/>
          <ac:spMkLst>
            <pc:docMk/>
            <pc:sldMk cId="1862855085" sldId="264"/>
            <ac:spMk id="11" creationId="{EAD98F84-53A3-4E47-A56E-E3BB0FB34DE9}"/>
          </ac:spMkLst>
        </pc:spChg>
        <pc:cxnChg chg="mod">
          <ac:chgData name="Muhammad Ali Mazhar butt" userId="eec94e82a630e7d1" providerId="LiveId" clId="{150F3472-B851-467E-A711-D3155673FDDA}" dt="2022-11-16T12:48:40.360" v="1507" actId="14100"/>
          <ac:cxnSpMkLst>
            <pc:docMk/>
            <pc:sldMk cId="1862855085" sldId="264"/>
            <ac:cxnSpMk id="13" creationId="{C67A4124-F977-4E58-AD07-3574ADF9961A}"/>
          </ac:cxnSpMkLst>
        </pc:cxnChg>
      </pc:sldChg>
      <pc:sldChg chg="modSp mod">
        <pc:chgData name="Muhammad Ali Mazhar butt" userId="eec94e82a630e7d1" providerId="LiveId" clId="{150F3472-B851-467E-A711-D3155673FDDA}" dt="2022-11-16T13:03:27.604" v="2068" actId="20577"/>
        <pc:sldMkLst>
          <pc:docMk/>
          <pc:sldMk cId="1249378584" sldId="265"/>
        </pc:sldMkLst>
        <pc:spChg chg="mod">
          <ac:chgData name="Muhammad Ali Mazhar butt" userId="eec94e82a630e7d1" providerId="LiveId" clId="{150F3472-B851-467E-A711-D3155673FDDA}" dt="2022-11-16T12:44:18.785" v="1398"/>
          <ac:spMkLst>
            <pc:docMk/>
            <pc:sldMk cId="1249378584" sldId="265"/>
            <ac:spMk id="2" creationId="{E9B172CF-D399-4EC0-934B-C89CB06F0F1D}"/>
          </ac:spMkLst>
        </pc:spChg>
        <pc:spChg chg="mod">
          <ac:chgData name="Muhammad Ali Mazhar butt" userId="eec94e82a630e7d1" providerId="LiveId" clId="{150F3472-B851-467E-A711-D3155673FDDA}" dt="2022-11-16T12:44:18.785" v="1398"/>
          <ac:spMkLst>
            <pc:docMk/>
            <pc:sldMk cId="1249378584" sldId="265"/>
            <ac:spMk id="3" creationId="{D98B3E2F-9A6B-423A-A973-016C0C77AB46}"/>
          </ac:spMkLst>
        </pc:spChg>
        <pc:spChg chg="mod">
          <ac:chgData name="Muhammad Ali Mazhar butt" userId="eec94e82a630e7d1" providerId="LiveId" clId="{150F3472-B851-467E-A711-D3155673FDDA}" dt="2022-11-16T13:03:27.604" v="2068" actId="20577"/>
          <ac:spMkLst>
            <pc:docMk/>
            <pc:sldMk cId="1249378584" sldId="265"/>
            <ac:spMk id="5" creationId="{9BE885C9-185F-498D-A567-7A2D20C97C8C}"/>
          </ac:spMkLst>
        </pc:spChg>
      </pc:sldChg>
      <pc:sldChg chg="addSp delSp modSp mod">
        <pc:chgData name="Muhammad Ali Mazhar butt" userId="eec94e82a630e7d1" providerId="LiveId" clId="{150F3472-B851-467E-A711-D3155673FDDA}" dt="2022-11-16T13:09:09.592" v="2413" actId="1076"/>
        <pc:sldMkLst>
          <pc:docMk/>
          <pc:sldMk cId="2983285792" sldId="266"/>
        </pc:sldMkLst>
        <pc:spChg chg="mod">
          <ac:chgData name="Muhammad Ali Mazhar butt" userId="eec94e82a630e7d1" providerId="LiveId" clId="{150F3472-B851-467E-A711-D3155673FDDA}" dt="2022-11-16T13:01:53.303" v="2066" actId="14100"/>
          <ac:spMkLst>
            <pc:docMk/>
            <pc:sldMk cId="2983285792" sldId="266"/>
            <ac:spMk id="2" creationId="{77C85F71-7C14-442C-AF0E-8BA8F0774A15}"/>
          </ac:spMkLst>
        </pc:spChg>
        <pc:spChg chg="del">
          <ac:chgData name="Muhammad Ali Mazhar butt" userId="eec94e82a630e7d1" providerId="LiveId" clId="{150F3472-B851-467E-A711-D3155673FDDA}" dt="2022-11-16T12:43:08.099" v="1392" actId="931"/>
          <ac:spMkLst>
            <pc:docMk/>
            <pc:sldMk cId="2983285792" sldId="266"/>
            <ac:spMk id="3" creationId="{95AB2C89-2386-4325-ABCB-AD097D2716B8}"/>
          </ac:spMkLst>
        </pc:spChg>
        <pc:spChg chg="add del mod">
          <ac:chgData name="Muhammad Ali Mazhar butt" userId="eec94e82a630e7d1" providerId="LiveId" clId="{150F3472-B851-467E-A711-D3155673FDDA}" dt="2022-11-16T13:08:45.598" v="2408" actId="931"/>
          <ac:spMkLst>
            <pc:docMk/>
            <pc:sldMk cId="2983285792" sldId="266"/>
            <ac:spMk id="8" creationId="{E5968EDA-A5E3-44F4-9CCA-2F1A3BE94400}"/>
          </ac:spMkLst>
        </pc:spChg>
        <pc:picChg chg="del">
          <ac:chgData name="Muhammad Ali Mazhar butt" userId="eec94e82a630e7d1" providerId="LiveId" clId="{150F3472-B851-467E-A711-D3155673FDDA}" dt="2022-11-16T12:42:47.594" v="1391" actId="478"/>
          <ac:picMkLst>
            <pc:docMk/>
            <pc:sldMk cId="2983285792" sldId="266"/>
            <ac:picMk id="4" creationId="{71AD2C3A-164D-4298-A56F-E853CCDC1C64}"/>
          </ac:picMkLst>
        </pc:picChg>
        <pc:picChg chg="add del mod">
          <ac:chgData name="Muhammad Ali Mazhar butt" userId="eec94e82a630e7d1" providerId="LiveId" clId="{150F3472-B851-467E-A711-D3155673FDDA}" dt="2022-11-16T13:08:28.893" v="2407" actId="478"/>
          <ac:picMkLst>
            <pc:docMk/>
            <pc:sldMk cId="2983285792" sldId="266"/>
            <ac:picMk id="6" creationId="{1E1C085E-46DE-4AFB-A37A-A0E18160E901}"/>
          </ac:picMkLst>
        </pc:picChg>
        <pc:picChg chg="add mod modCrop">
          <ac:chgData name="Muhammad Ali Mazhar butt" userId="eec94e82a630e7d1" providerId="LiveId" clId="{150F3472-B851-467E-A711-D3155673FDDA}" dt="2022-11-16T13:09:09.592" v="2413" actId="1076"/>
          <ac:picMkLst>
            <pc:docMk/>
            <pc:sldMk cId="2983285792" sldId="266"/>
            <ac:picMk id="10" creationId="{E4DFF872-5003-44D3-B028-BFB0E5D00397}"/>
          </ac:picMkLst>
        </pc:picChg>
      </pc:sldChg>
      <pc:sldChg chg="addSp delSp modSp new mod modAnim">
        <pc:chgData name="Muhammad Ali Mazhar butt" userId="eec94e82a630e7d1" providerId="LiveId" clId="{150F3472-B851-467E-A711-D3155673FDDA}" dt="2022-11-12T08:59:24.246" v="1153"/>
        <pc:sldMkLst>
          <pc:docMk/>
          <pc:sldMk cId="2133406621" sldId="267"/>
        </pc:sldMkLst>
        <pc:spChg chg="mod">
          <ac:chgData name="Muhammad Ali Mazhar butt" userId="eec94e82a630e7d1" providerId="LiveId" clId="{150F3472-B851-467E-A711-D3155673FDDA}" dt="2022-11-12T08:06:54.533" v="78" actId="403"/>
          <ac:spMkLst>
            <pc:docMk/>
            <pc:sldMk cId="2133406621" sldId="267"/>
            <ac:spMk id="2" creationId="{39A2CE35-EC66-411A-9F9D-F779A4210D2F}"/>
          </ac:spMkLst>
        </pc:spChg>
        <pc:spChg chg="del mod">
          <ac:chgData name="Muhammad Ali Mazhar butt" userId="eec94e82a630e7d1" providerId="LiveId" clId="{150F3472-B851-467E-A711-D3155673FDDA}" dt="2022-11-12T08:05:39.045" v="32" actId="21"/>
          <ac:spMkLst>
            <pc:docMk/>
            <pc:sldMk cId="2133406621" sldId="267"/>
            <ac:spMk id="3" creationId="{BE0836B0-13E7-435B-BC30-32EC531E2D86}"/>
          </ac:spMkLst>
        </pc:spChg>
        <pc:spChg chg="add del mod">
          <ac:chgData name="Muhammad Ali Mazhar butt" userId="eec94e82a630e7d1" providerId="LiveId" clId="{150F3472-B851-467E-A711-D3155673FDDA}" dt="2022-11-12T08:05:49.444" v="35" actId="478"/>
          <ac:spMkLst>
            <pc:docMk/>
            <pc:sldMk cId="2133406621" sldId="267"/>
            <ac:spMk id="7" creationId="{FE6C95B5-54D2-4E25-966F-6E76183F1559}"/>
          </ac:spMkLst>
        </pc:spChg>
        <pc:spChg chg="add mod">
          <ac:chgData name="Muhammad Ali Mazhar butt" userId="eec94e82a630e7d1" providerId="LiveId" clId="{150F3472-B851-467E-A711-D3155673FDDA}" dt="2022-11-12T08:06:37.542" v="61" actId="1076"/>
          <ac:spMkLst>
            <pc:docMk/>
            <pc:sldMk cId="2133406621" sldId="267"/>
            <ac:spMk id="8" creationId="{6400911F-635A-47EA-913F-FC06A7892645}"/>
          </ac:spMkLst>
        </pc:spChg>
        <pc:spChg chg="add mod">
          <ac:chgData name="Muhammad Ali Mazhar butt" userId="eec94e82a630e7d1" providerId="LiveId" clId="{150F3472-B851-467E-A711-D3155673FDDA}" dt="2022-11-12T08:59:13.440" v="1152" actId="1076"/>
          <ac:spMkLst>
            <pc:docMk/>
            <pc:sldMk cId="2133406621" sldId="267"/>
            <ac:spMk id="9" creationId="{A398CE40-16C4-404D-8CFE-42299EE35DD3}"/>
          </ac:spMkLst>
        </pc:spChg>
        <pc:picChg chg="add mod">
          <ac:chgData name="Muhammad Ali Mazhar butt" userId="eec94e82a630e7d1" providerId="LiveId" clId="{150F3472-B851-467E-A711-D3155673FDDA}" dt="2022-11-12T08:05:33.382" v="30" actId="14100"/>
          <ac:picMkLst>
            <pc:docMk/>
            <pc:sldMk cId="2133406621" sldId="267"/>
            <ac:picMk id="5" creationId="{5D80A834-BD7F-48DC-80EE-4F28C80D2052}"/>
          </ac:picMkLst>
        </pc:picChg>
      </pc:sldChg>
      <pc:sldChg chg="addSp delSp modSp new mod">
        <pc:chgData name="Muhammad Ali Mazhar butt" userId="eec94e82a630e7d1" providerId="LiveId" clId="{150F3472-B851-467E-A711-D3155673FDDA}" dt="2022-11-16T12:53:00.759" v="1742" actId="5793"/>
        <pc:sldMkLst>
          <pc:docMk/>
          <pc:sldMk cId="1009809054" sldId="268"/>
        </pc:sldMkLst>
        <pc:spChg chg="del">
          <ac:chgData name="Muhammad Ali Mazhar butt" userId="eec94e82a630e7d1" providerId="LiveId" clId="{150F3472-B851-467E-A711-D3155673FDDA}" dt="2022-11-12T08:14:32.856" v="279" actId="478"/>
          <ac:spMkLst>
            <pc:docMk/>
            <pc:sldMk cId="1009809054" sldId="268"/>
            <ac:spMk id="2" creationId="{E1118818-64D6-4158-B68D-59565993C198}"/>
          </ac:spMkLst>
        </pc:spChg>
        <pc:spChg chg="mod">
          <ac:chgData name="Muhammad Ali Mazhar butt" userId="eec94e82a630e7d1" providerId="LiveId" clId="{150F3472-B851-467E-A711-D3155673FDDA}" dt="2022-11-16T12:53:00.759" v="1742" actId="5793"/>
          <ac:spMkLst>
            <pc:docMk/>
            <pc:sldMk cId="1009809054" sldId="268"/>
            <ac:spMk id="3" creationId="{C0626A77-2AD5-49D9-8114-E73E14A738FC}"/>
          </ac:spMkLst>
        </pc:spChg>
        <pc:picChg chg="add mod">
          <ac:chgData name="Muhammad Ali Mazhar butt" userId="eec94e82a630e7d1" providerId="LiveId" clId="{150F3472-B851-467E-A711-D3155673FDDA}" dt="2022-11-12T08:14:44.443" v="282" actId="14100"/>
          <ac:picMkLst>
            <pc:docMk/>
            <pc:sldMk cId="1009809054" sldId="268"/>
            <ac:picMk id="5" creationId="{FEE9E937-AAEF-4B4A-8F38-735D79F7C711}"/>
          </ac:picMkLst>
        </pc:picChg>
      </pc:sldChg>
      <pc:sldChg chg="addSp delSp modSp new mod">
        <pc:chgData name="Muhammad Ali Mazhar butt" userId="eec94e82a630e7d1" providerId="LiveId" clId="{150F3472-B851-467E-A711-D3155673FDDA}" dt="2022-11-16T14:46:08.612" v="2644" actId="20577"/>
        <pc:sldMkLst>
          <pc:docMk/>
          <pc:sldMk cId="1777350450" sldId="269"/>
        </pc:sldMkLst>
        <pc:spChg chg="mod">
          <ac:chgData name="Muhammad Ali Mazhar butt" userId="eec94e82a630e7d1" providerId="LiveId" clId="{150F3472-B851-467E-A711-D3155673FDDA}" dt="2022-11-16T12:44:19.087" v="1406" actId="27636"/>
          <ac:spMkLst>
            <pc:docMk/>
            <pc:sldMk cId="1777350450" sldId="269"/>
            <ac:spMk id="2" creationId="{0ED98DF3-9F3B-4F84-9F36-E49DB9A5FCEA}"/>
          </ac:spMkLst>
        </pc:spChg>
        <pc:spChg chg="add del mod">
          <ac:chgData name="Muhammad Ali Mazhar butt" userId="eec94e82a630e7d1" providerId="LiveId" clId="{150F3472-B851-467E-A711-D3155673FDDA}" dt="2022-11-16T12:58:54.705" v="1936" actId="1076"/>
          <ac:spMkLst>
            <pc:docMk/>
            <pc:sldMk cId="1777350450" sldId="269"/>
            <ac:spMk id="3" creationId="{989CE436-B035-4EBB-8D5C-E3B7D3AB37EF}"/>
          </ac:spMkLst>
        </pc:spChg>
        <pc:spChg chg="del mod">
          <ac:chgData name="Muhammad Ali Mazhar butt" userId="eec94e82a630e7d1" providerId="LiveId" clId="{150F3472-B851-467E-A711-D3155673FDDA}" dt="2022-11-12T08:15:37.611" v="302" actId="22"/>
          <ac:spMkLst>
            <pc:docMk/>
            <pc:sldMk cId="1777350450" sldId="269"/>
            <ac:spMk id="3" creationId="{FDFA424D-1E4E-43E1-B523-20CFC5F543D4}"/>
          </ac:spMkLst>
        </pc:spChg>
        <pc:spChg chg="add mod">
          <ac:chgData name="Muhammad Ali Mazhar butt" userId="eec94e82a630e7d1" providerId="LiveId" clId="{150F3472-B851-467E-A711-D3155673FDDA}" dt="2022-11-16T14:46:08.612" v="2644" actId="20577"/>
          <ac:spMkLst>
            <pc:docMk/>
            <pc:sldMk cId="1777350450" sldId="269"/>
            <ac:spMk id="6" creationId="{B7A9E904-712C-432A-A93F-49EDDE028303}"/>
          </ac:spMkLst>
        </pc:spChg>
        <pc:spChg chg="add mod">
          <ac:chgData name="Muhammad Ali Mazhar butt" userId="eec94e82a630e7d1" providerId="LiveId" clId="{150F3472-B851-467E-A711-D3155673FDDA}" dt="2022-11-16T12:59:38.350" v="1961" actId="20577"/>
          <ac:spMkLst>
            <pc:docMk/>
            <pc:sldMk cId="1777350450" sldId="269"/>
            <ac:spMk id="7" creationId="{12DD8500-E425-4316-9C58-69C70489C17F}"/>
          </ac:spMkLst>
        </pc:spChg>
        <pc:spChg chg="add del mod">
          <ac:chgData name="Muhammad Ali Mazhar butt" userId="eec94e82a630e7d1" providerId="LiveId" clId="{150F3472-B851-467E-A711-D3155673FDDA}" dt="2022-11-12T08:28:11.196" v="440"/>
          <ac:spMkLst>
            <pc:docMk/>
            <pc:sldMk cId="1777350450" sldId="269"/>
            <ac:spMk id="8" creationId="{5EB409CD-35D0-4CC9-9650-3B782C9C8E36}"/>
          </ac:spMkLst>
        </pc:spChg>
        <pc:picChg chg="add mod ord">
          <ac:chgData name="Muhammad Ali Mazhar butt" userId="eec94e82a630e7d1" providerId="LiveId" clId="{150F3472-B851-467E-A711-D3155673FDDA}" dt="2022-11-12T08:15:42.327" v="304" actId="14100"/>
          <ac:picMkLst>
            <pc:docMk/>
            <pc:sldMk cId="1777350450" sldId="269"/>
            <ac:picMk id="5" creationId="{6A14643B-35DC-451E-8BB1-6D52455067C6}"/>
          </ac:picMkLst>
        </pc:picChg>
      </pc:sldChg>
      <pc:sldChg chg="addSp modSp add mod ord">
        <pc:chgData name="Muhammad Ali Mazhar butt" userId="eec94e82a630e7d1" providerId="LiveId" clId="{150F3472-B851-467E-A711-D3155673FDDA}" dt="2022-11-16T12:44:18.980" v="1399" actId="27636"/>
        <pc:sldMkLst>
          <pc:docMk/>
          <pc:sldMk cId="3520419935" sldId="270"/>
        </pc:sldMkLst>
        <pc:spChg chg="mod">
          <ac:chgData name="Muhammad Ali Mazhar butt" userId="eec94e82a630e7d1" providerId="LiveId" clId="{150F3472-B851-467E-A711-D3155673FDDA}" dt="2022-11-16T12:44:18.980" v="1399" actId="27636"/>
          <ac:spMkLst>
            <pc:docMk/>
            <pc:sldMk cId="3520419935" sldId="270"/>
            <ac:spMk id="2" creationId="{0ED98DF3-9F3B-4F84-9F36-E49DB9A5FCEA}"/>
          </ac:spMkLst>
        </pc:spChg>
        <pc:spChg chg="add mod">
          <ac:chgData name="Muhammad Ali Mazhar butt" userId="eec94e82a630e7d1" providerId="LiveId" clId="{150F3472-B851-467E-A711-D3155673FDDA}" dt="2022-11-12T08:17:33.441" v="340" actId="14100"/>
          <ac:spMkLst>
            <pc:docMk/>
            <pc:sldMk cId="3520419935" sldId="270"/>
            <ac:spMk id="3" creationId="{69E6F118-5585-41AA-B424-51C10A3DD3BB}"/>
          </ac:spMkLst>
        </pc:spChg>
      </pc:sldChg>
      <pc:sldChg chg="addSp modSp add mod ord">
        <pc:chgData name="Muhammad Ali Mazhar butt" userId="eec94e82a630e7d1" providerId="LiveId" clId="{150F3472-B851-467E-A711-D3155673FDDA}" dt="2022-11-16T13:45:51.932" v="2538" actId="20577"/>
        <pc:sldMkLst>
          <pc:docMk/>
          <pc:sldMk cId="3862873283" sldId="271"/>
        </pc:sldMkLst>
        <pc:spChg chg="mod">
          <ac:chgData name="Muhammad Ali Mazhar butt" userId="eec94e82a630e7d1" providerId="LiveId" clId="{150F3472-B851-467E-A711-D3155673FDDA}" dt="2022-11-16T13:07:48.607" v="2403" actId="1076"/>
          <ac:spMkLst>
            <pc:docMk/>
            <pc:sldMk cId="3862873283" sldId="271"/>
            <ac:spMk id="2" creationId="{0ED98DF3-9F3B-4F84-9F36-E49DB9A5FCEA}"/>
          </ac:spMkLst>
        </pc:spChg>
        <pc:spChg chg="add mod">
          <ac:chgData name="Muhammad Ali Mazhar butt" userId="eec94e82a630e7d1" providerId="LiveId" clId="{150F3472-B851-467E-A711-D3155673FDDA}" dt="2022-11-16T13:45:51.932" v="2538" actId="20577"/>
          <ac:spMkLst>
            <pc:docMk/>
            <pc:sldMk cId="3862873283" sldId="271"/>
            <ac:spMk id="3" creationId="{66BFD98B-DFDC-4AE9-9E9A-9C7864585D74}"/>
          </ac:spMkLst>
        </pc:spChg>
      </pc:sldChg>
      <pc:sldChg chg="addSp delSp modSp add mod ord">
        <pc:chgData name="Muhammad Ali Mazhar butt" userId="eec94e82a630e7d1" providerId="LiveId" clId="{150F3472-B851-467E-A711-D3155673FDDA}" dt="2022-11-16T14:46:50.392" v="2656" actId="20577"/>
        <pc:sldMkLst>
          <pc:docMk/>
          <pc:sldMk cId="1511710618" sldId="272"/>
        </pc:sldMkLst>
        <pc:spChg chg="mod">
          <ac:chgData name="Muhammad Ali Mazhar butt" userId="eec94e82a630e7d1" providerId="LiveId" clId="{150F3472-B851-467E-A711-D3155673FDDA}" dt="2022-11-16T12:44:18.990" v="1400" actId="27636"/>
          <ac:spMkLst>
            <pc:docMk/>
            <pc:sldMk cId="1511710618" sldId="272"/>
            <ac:spMk id="2" creationId="{0ED98DF3-9F3B-4F84-9F36-E49DB9A5FCEA}"/>
          </ac:spMkLst>
        </pc:spChg>
        <pc:spChg chg="del">
          <ac:chgData name="Muhammad Ali Mazhar butt" userId="eec94e82a630e7d1" providerId="LiveId" clId="{150F3472-B851-467E-A711-D3155673FDDA}" dt="2022-11-12T08:17:51.806" v="342" actId="478"/>
          <ac:spMkLst>
            <pc:docMk/>
            <pc:sldMk cId="1511710618" sldId="272"/>
            <ac:spMk id="3" creationId="{69E6F118-5585-41AA-B424-51C10A3DD3BB}"/>
          </ac:spMkLst>
        </pc:spChg>
        <pc:graphicFrameChg chg="add mod modGraphic">
          <ac:chgData name="Muhammad Ali Mazhar butt" userId="eec94e82a630e7d1" providerId="LiveId" clId="{150F3472-B851-467E-A711-D3155673FDDA}" dt="2022-11-16T14:46:50.392" v="2656" actId="20577"/>
          <ac:graphicFrameMkLst>
            <pc:docMk/>
            <pc:sldMk cId="1511710618" sldId="272"/>
            <ac:graphicFrameMk id="4" creationId="{0AF6F9BC-7F18-4AF1-AA1E-5B0F740AFA4E}"/>
          </ac:graphicFrameMkLst>
        </pc:graphicFrameChg>
      </pc:sldChg>
      <pc:sldChg chg="addSp delSp modSp add mod ord">
        <pc:chgData name="Muhammad Ali Mazhar butt" userId="eec94e82a630e7d1" providerId="LiveId" clId="{150F3472-B851-467E-A711-D3155673FDDA}" dt="2022-11-16T12:44:18.995" v="1401" actId="27636"/>
        <pc:sldMkLst>
          <pc:docMk/>
          <pc:sldMk cId="2060428132" sldId="273"/>
        </pc:sldMkLst>
        <pc:spChg chg="mod">
          <ac:chgData name="Muhammad Ali Mazhar butt" userId="eec94e82a630e7d1" providerId="LiveId" clId="{150F3472-B851-467E-A711-D3155673FDDA}" dt="2022-11-16T12:44:18.995" v="1401" actId="27636"/>
          <ac:spMkLst>
            <pc:docMk/>
            <pc:sldMk cId="2060428132" sldId="273"/>
            <ac:spMk id="2" creationId="{0ED98DF3-9F3B-4F84-9F36-E49DB9A5FCEA}"/>
          </ac:spMkLst>
        </pc:spChg>
        <pc:graphicFrameChg chg="add mod modGraphic">
          <ac:chgData name="Muhammad Ali Mazhar butt" userId="eec94e82a630e7d1" providerId="LiveId" clId="{150F3472-B851-467E-A711-D3155673FDDA}" dt="2022-11-12T08:22:10.224" v="407" actId="1036"/>
          <ac:graphicFrameMkLst>
            <pc:docMk/>
            <pc:sldMk cId="2060428132" sldId="273"/>
            <ac:graphicFrameMk id="3" creationId="{E63631FC-F450-4168-9DC9-06B9260E4106}"/>
          </ac:graphicFrameMkLst>
        </pc:graphicFrameChg>
        <pc:graphicFrameChg chg="del">
          <ac:chgData name="Muhammad Ali Mazhar butt" userId="eec94e82a630e7d1" providerId="LiveId" clId="{150F3472-B851-467E-A711-D3155673FDDA}" dt="2022-11-12T08:21:20.201" v="373" actId="478"/>
          <ac:graphicFrameMkLst>
            <pc:docMk/>
            <pc:sldMk cId="2060428132" sldId="273"/>
            <ac:graphicFrameMk id="4" creationId="{0AF6F9BC-7F18-4AF1-AA1E-5B0F740AFA4E}"/>
          </ac:graphicFrameMkLst>
        </pc:graphicFrameChg>
      </pc:sldChg>
      <pc:sldChg chg="delSp new del mod">
        <pc:chgData name="Muhammad Ali Mazhar butt" userId="eec94e82a630e7d1" providerId="LiveId" clId="{150F3472-B851-467E-A711-D3155673FDDA}" dt="2022-11-12T08:21:15.789" v="371" actId="47"/>
        <pc:sldMkLst>
          <pc:docMk/>
          <pc:sldMk cId="2994702726" sldId="273"/>
        </pc:sldMkLst>
        <pc:spChg chg="del">
          <ac:chgData name="Muhammad Ali Mazhar butt" userId="eec94e82a630e7d1" providerId="LiveId" clId="{150F3472-B851-467E-A711-D3155673FDDA}" dt="2022-11-12T08:21:09.047" v="370" actId="478"/>
          <ac:spMkLst>
            <pc:docMk/>
            <pc:sldMk cId="2994702726" sldId="273"/>
            <ac:spMk id="2" creationId="{9FFADDE0-5049-49D2-A382-8C1B10D44652}"/>
          </ac:spMkLst>
        </pc:spChg>
        <pc:spChg chg="del">
          <ac:chgData name="Muhammad Ali Mazhar butt" userId="eec94e82a630e7d1" providerId="LiveId" clId="{150F3472-B851-467E-A711-D3155673FDDA}" dt="2022-11-12T08:21:09.047" v="370" actId="478"/>
          <ac:spMkLst>
            <pc:docMk/>
            <pc:sldMk cId="2994702726" sldId="273"/>
            <ac:spMk id="3" creationId="{5DBBED04-5C59-44C7-8DAD-3751A0152730}"/>
          </ac:spMkLst>
        </pc:spChg>
      </pc:sldChg>
      <pc:sldChg chg="addSp delSp modSp add mod ord">
        <pc:chgData name="Muhammad Ali Mazhar butt" userId="eec94e82a630e7d1" providerId="LiveId" clId="{150F3472-B851-467E-A711-D3155673FDDA}" dt="2022-11-16T12:54:58.699" v="1780" actId="478"/>
        <pc:sldMkLst>
          <pc:docMk/>
          <pc:sldMk cId="2673043536" sldId="274"/>
        </pc:sldMkLst>
        <pc:spChg chg="del mod">
          <ac:chgData name="Muhammad Ali Mazhar butt" userId="eec94e82a630e7d1" providerId="LiveId" clId="{150F3472-B851-467E-A711-D3155673FDDA}" dt="2022-11-16T12:54:58.699" v="1780" actId="478"/>
          <ac:spMkLst>
            <pc:docMk/>
            <pc:sldMk cId="2673043536" sldId="274"/>
            <ac:spMk id="2" creationId="{0ED98DF3-9F3B-4F84-9F36-E49DB9A5FCEA}"/>
          </ac:spMkLst>
        </pc:spChg>
        <pc:spChg chg="add mod">
          <ac:chgData name="Muhammad Ali Mazhar butt" userId="eec94e82a630e7d1" providerId="LiveId" clId="{150F3472-B851-467E-A711-D3155673FDDA}" dt="2022-11-16T12:54:52.197" v="1779" actId="1076"/>
          <ac:spMkLst>
            <pc:docMk/>
            <pc:sldMk cId="2673043536" sldId="274"/>
            <ac:spMk id="3" creationId="{69C4A3DD-0CC2-40E5-A760-0693979DEE96}"/>
          </ac:spMkLst>
        </pc:spChg>
        <pc:spChg chg="add mod">
          <ac:chgData name="Muhammad Ali Mazhar butt" userId="eec94e82a630e7d1" providerId="LiveId" clId="{150F3472-B851-467E-A711-D3155673FDDA}" dt="2022-11-16T12:54:58.699" v="1780" actId="478"/>
          <ac:spMkLst>
            <pc:docMk/>
            <pc:sldMk cId="2673043536" sldId="274"/>
            <ac:spMk id="9" creationId="{367C2CAA-D5D6-4D3D-8BD8-CA80A0E19AA5}"/>
          </ac:spMkLst>
        </pc:spChg>
        <pc:picChg chg="add del mod">
          <ac:chgData name="Muhammad Ali Mazhar butt" userId="eec94e82a630e7d1" providerId="LiveId" clId="{150F3472-B851-467E-A711-D3155673FDDA}" dt="2022-11-12T08:25:30.104" v="429" actId="478"/>
          <ac:picMkLst>
            <pc:docMk/>
            <pc:sldMk cId="2673043536" sldId="274"/>
            <ac:picMk id="4" creationId="{BFDBCAFE-C776-4579-80B9-1DC2C99886C3}"/>
          </ac:picMkLst>
        </pc:picChg>
        <pc:picChg chg="add mod">
          <ac:chgData name="Muhammad Ali Mazhar butt" userId="eec94e82a630e7d1" providerId="LiveId" clId="{150F3472-B851-467E-A711-D3155673FDDA}" dt="2022-11-16T12:54:41.203" v="1776" actId="14100"/>
          <ac:picMkLst>
            <pc:docMk/>
            <pc:sldMk cId="2673043536" sldId="274"/>
            <ac:picMk id="6" creationId="{1B752F30-0133-4EA0-B2E1-CF18AD80F5E5}"/>
          </ac:picMkLst>
        </pc:picChg>
        <pc:picChg chg="add del mod">
          <ac:chgData name="Muhammad Ali Mazhar butt" userId="eec94e82a630e7d1" providerId="LiveId" clId="{150F3472-B851-467E-A711-D3155673FDDA}" dt="2022-11-16T12:54:31.698" v="1772" actId="478"/>
          <ac:picMkLst>
            <pc:docMk/>
            <pc:sldMk cId="2673043536" sldId="274"/>
            <ac:picMk id="7" creationId="{4C647786-46C5-4821-B171-3E2CCEAE2548}"/>
          </ac:picMkLst>
        </pc:picChg>
      </pc:sldChg>
      <pc:sldChg chg="delSp modSp add mod ord">
        <pc:chgData name="Muhammad Ali Mazhar butt" userId="eec94e82a630e7d1" providerId="LiveId" clId="{150F3472-B851-467E-A711-D3155673FDDA}" dt="2022-11-12T08:34:42.956" v="999"/>
        <pc:sldMkLst>
          <pc:docMk/>
          <pc:sldMk cId="2934024525" sldId="275"/>
        </pc:sldMkLst>
        <pc:spChg chg="mod">
          <ac:chgData name="Muhammad Ali Mazhar butt" userId="eec94e82a630e7d1" providerId="LiveId" clId="{150F3472-B851-467E-A711-D3155673FDDA}" dt="2022-11-12T08:29:52.859" v="513" actId="1076"/>
          <ac:spMkLst>
            <pc:docMk/>
            <pc:sldMk cId="2934024525" sldId="275"/>
            <ac:spMk id="2" creationId="{0ED98DF3-9F3B-4F84-9F36-E49DB9A5FCEA}"/>
          </ac:spMkLst>
        </pc:spChg>
        <pc:spChg chg="del mod">
          <ac:chgData name="Muhammad Ali Mazhar butt" userId="eec94e82a630e7d1" providerId="LiveId" clId="{150F3472-B851-467E-A711-D3155673FDDA}" dt="2022-11-12T08:29:18.590" v="468"/>
          <ac:spMkLst>
            <pc:docMk/>
            <pc:sldMk cId="2934024525" sldId="275"/>
            <ac:spMk id="3" creationId="{69E6F118-5585-41AA-B424-51C10A3DD3BB}"/>
          </ac:spMkLst>
        </pc:spChg>
      </pc:sldChg>
      <pc:sldChg chg="addSp modSp add mod ord">
        <pc:chgData name="Muhammad Ali Mazhar butt" userId="eec94e82a630e7d1" providerId="LiveId" clId="{150F3472-B851-467E-A711-D3155673FDDA}" dt="2022-11-16T12:44:19.046" v="1405" actId="27636"/>
        <pc:sldMkLst>
          <pc:docMk/>
          <pc:sldMk cId="2606062834" sldId="276"/>
        </pc:sldMkLst>
        <pc:spChg chg="mod">
          <ac:chgData name="Muhammad Ali Mazhar butt" userId="eec94e82a630e7d1" providerId="LiveId" clId="{150F3472-B851-467E-A711-D3155673FDDA}" dt="2022-11-16T12:44:19.046" v="1405" actId="27636"/>
          <ac:spMkLst>
            <pc:docMk/>
            <pc:sldMk cId="2606062834" sldId="276"/>
            <ac:spMk id="2" creationId="{0ED98DF3-9F3B-4F84-9F36-E49DB9A5FCEA}"/>
          </ac:spMkLst>
        </pc:spChg>
        <pc:spChg chg="add mod">
          <ac:chgData name="Muhammad Ali Mazhar butt" userId="eec94e82a630e7d1" providerId="LiveId" clId="{150F3472-B851-467E-A711-D3155673FDDA}" dt="2022-11-12T08:33:46.656" v="977" actId="1076"/>
          <ac:spMkLst>
            <pc:docMk/>
            <pc:sldMk cId="2606062834" sldId="276"/>
            <ac:spMk id="4" creationId="{899342CE-8904-42E1-A824-E4C9CE9A0D6D}"/>
          </ac:spMkLst>
        </pc:spChg>
      </pc:sldChg>
      <pc:sldChg chg="addSp modSp add mod ord">
        <pc:chgData name="Muhammad Ali Mazhar butt" userId="eec94e82a630e7d1" providerId="LiveId" clId="{150F3472-B851-467E-A711-D3155673FDDA}" dt="2022-11-12T08:34:42.956" v="999"/>
        <pc:sldMkLst>
          <pc:docMk/>
          <pc:sldMk cId="4156833439" sldId="277"/>
        </pc:sldMkLst>
        <pc:spChg chg="mod">
          <ac:chgData name="Muhammad Ali Mazhar butt" userId="eec94e82a630e7d1" providerId="LiveId" clId="{150F3472-B851-467E-A711-D3155673FDDA}" dt="2022-11-12T08:32:17.581" v="821" actId="27636"/>
          <ac:spMkLst>
            <pc:docMk/>
            <pc:sldMk cId="4156833439" sldId="277"/>
            <ac:spMk id="2" creationId="{0ED98DF3-9F3B-4F84-9F36-E49DB9A5FCEA}"/>
          </ac:spMkLst>
        </pc:spChg>
        <pc:spChg chg="add mod">
          <ac:chgData name="Muhammad Ali Mazhar butt" userId="eec94e82a630e7d1" providerId="LiveId" clId="{150F3472-B851-467E-A711-D3155673FDDA}" dt="2022-11-12T08:32:29.546" v="823" actId="207"/>
          <ac:spMkLst>
            <pc:docMk/>
            <pc:sldMk cId="4156833439" sldId="277"/>
            <ac:spMk id="3" creationId="{D7B22080-AF80-49DF-8ED2-51B052876522}"/>
          </ac:spMkLst>
        </pc:spChg>
      </pc:sldChg>
      <pc:sldChg chg="new del">
        <pc:chgData name="Muhammad Ali Mazhar butt" userId="eec94e82a630e7d1" providerId="LiveId" clId="{150F3472-B851-467E-A711-D3155673FDDA}" dt="2022-11-12T08:33:52.296" v="979" actId="680"/>
        <pc:sldMkLst>
          <pc:docMk/>
          <pc:sldMk cId="564672470" sldId="278"/>
        </pc:sldMkLst>
      </pc:sldChg>
      <pc:sldChg chg="modSp add mod ord">
        <pc:chgData name="Muhammad Ali Mazhar butt" userId="eec94e82a630e7d1" providerId="LiveId" clId="{150F3472-B851-467E-A711-D3155673FDDA}" dt="2022-11-12T08:57:42.944" v="1115"/>
        <pc:sldMkLst>
          <pc:docMk/>
          <pc:sldMk cId="4118927608" sldId="278"/>
        </pc:sldMkLst>
        <pc:spChg chg="mod">
          <ac:chgData name="Muhammad Ali Mazhar butt" userId="eec94e82a630e7d1" providerId="LiveId" clId="{150F3472-B851-467E-A711-D3155673FDDA}" dt="2022-11-12T08:34:07.372" v="997" actId="14100"/>
          <ac:spMkLst>
            <pc:docMk/>
            <pc:sldMk cId="4118927608" sldId="278"/>
            <ac:spMk id="2" creationId="{0ED98DF3-9F3B-4F84-9F36-E49DB9A5FCEA}"/>
          </ac:spMkLst>
        </pc:spChg>
      </pc:sldChg>
      <pc:sldChg chg="addSp delSp modSp add mod ord">
        <pc:chgData name="Muhammad Ali Mazhar butt" userId="eec94e82a630e7d1" providerId="LiveId" clId="{150F3472-B851-467E-A711-D3155673FDDA}" dt="2022-11-16T14:47:52.772" v="2660" actId="478"/>
        <pc:sldMkLst>
          <pc:docMk/>
          <pc:sldMk cId="741768167" sldId="279"/>
        </pc:sldMkLst>
        <pc:spChg chg="del mod">
          <ac:chgData name="Muhammad Ali Mazhar butt" userId="eec94e82a630e7d1" providerId="LiveId" clId="{150F3472-B851-467E-A711-D3155673FDDA}" dt="2022-11-16T14:47:45.187" v="2657" actId="478"/>
          <ac:spMkLst>
            <pc:docMk/>
            <pc:sldMk cId="741768167" sldId="279"/>
            <ac:spMk id="2" creationId="{0ED98DF3-9F3B-4F84-9F36-E49DB9A5FCEA}"/>
          </ac:spMkLst>
        </pc:spChg>
        <pc:spChg chg="add del mod">
          <ac:chgData name="Muhammad Ali Mazhar butt" userId="eec94e82a630e7d1" providerId="LiveId" clId="{150F3472-B851-467E-A711-D3155673FDDA}" dt="2022-11-16T12:53:41.572" v="1766" actId="478"/>
          <ac:spMkLst>
            <pc:docMk/>
            <pc:sldMk cId="741768167" sldId="279"/>
            <ac:spMk id="7" creationId="{5827C0F7-9AE8-4A41-8537-43F86DA15526}"/>
          </ac:spMkLst>
        </pc:spChg>
        <pc:spChg chg="add del mod">
          <ac:chgData name="Muhammad Ali Mazhar butt" userId="eec94e82a630e7d1" providerId="LiveId" clId="{150F3472-B851-467E-A711-D3155673FDDA}" dt="2022-11-16T14:47:52.772" v="2660" actId="478"/>
          <ac:spMkLst>
            <pc:docMk/>
            <pc:sldMk cId="741768167" sldId="279"/>
            <ac:spMk id="9" creationId="{9EBC7059-9F08-4ACE-A52B-ABCC4161EF35}"/>
          </ac:spMkLst>
        </pc:spChg>
        <pc:spChg chg="add del mod">
          <ac:chgData name="Muhammad Ali Mazhar butt" userId="eec94e82a630e7d1" providerId="LiveId" clId="{150F3472-B851-467E-A711-D3155673FDDA}" dt="2022-11-16T14:47:49.577" v="2659" actId="478"/>
          <ac:spMkLst>
            <pc:docMk/>
            <pc:sldMk cId="741768167" sldId="279"/>
            <ac:spMk id="11" creationId="{D6F36E8B-C5CB-4E77-8172-533D4DDD0849}"/>
          </ac:spMkLst>
        </pc:spChg>
        <pc:picChg chg="add mod">
          <ac:chgData name="Muhammad Ali Mazhar butt" userId="eec94e82a630e7d1" providerId="LiveId" clId="{150F3472-B851-467E-A711-D3155673FDDA}" dt="2022-11-16T12:54:18.334" v="1771" actId="1076"/>
          <ac:picMkLst>
            <pc:docMk/>
            <pc:sldMk cId="741768167" sldId="279"/>
            <ac:picMk id="4" creationId="{31FD22F9-9CBD-4546-9397-9F47CA0E2965}"/>
          </ac:picMkLst>
        </pc:picChg>
        <pc:picChg chg="del">
          <ac:chgData name="Muhammad Ali Mazhar butt" userId="eec94e82a630e7d1" providerId="LiveId" clId="{150F3472-B851-467E-A711-D3155673FDDA}" dt="2022-11-16T14:47:47.387" v="2658" actId="478"/>
          <ac:picMkLst>
            <pc:docMk/>
            <pc:sldMk cId="741768167" sldId="279"/>
            <ac:picMk id="5" creationId="{6A14643B-35DC-451E-8BB1-6D52455067C6}"/>
          </ac:picMkLst>
        </pc:picChg>
        <pc:picChg chg="add del mod">
          <ac:chgData name="Muhammad Ali Mazhar butt" userId="eec94e82a630e7d1" providerId="LiveId" clId="{150F3472-B851-467E-A711-D3155673FDDA}" dt="2022-11-16T12:54:08.378" v="1767" actId="478"/>
          <ac:picMkLst>
            <pc:docMk/>
            <pc:sldMk cId="741768167" sldId="279"/>
            <ac:picMk id="6" creationId="{2E055C52-7E42-4BD2-951D-8EE53D73C6DC}"/>
          </ac:picMkLst>
        </pc:picChg>
        <pc:picChg chg="del">
          <ac:chgData name="Muhammad Ali Mazhar butt" userId="eec94e82a630e7d1" providerId="LiveId" clId="{150F3472-B851-467E-A711-D3155673FDDA}" dt="2022-11-12T08:37:07.342" v="1001" actId="478"/>
          <ac:picMkLst>
            <pc:docMk/>
            <pc:sldMk cId="741768167" sldId="279"/>
            <ac:picMk id="7" creationId="{4C647786-46C5-4821-B171-3E2CCEAE2548}"/>
          </ac:picMkLst>
        </pc:picChg>
      </pc:sldChg>
      <pc:sldChg chg="modSp add mod ord">
        <pc:chgData name="Muhammad Ali Mazhar butt" userId="eec94e82a630e7d1" providerId="LiveId" clId="{150F3472-B851-467E-A711-D3155673FDDA}" dt="2022-11-16T12:55:07.588" v="1782" actId="20577"/>
        <pc:sldMkLst>
          <pc:docMk/>
          <pc:sldMk cId="3809484567" sldId="280"/>
        </pc:sldMkLst>
        <pc:spChg chg="mod">
          <ac:chgData name="Muhammad Ali Mazhar butt" userId="eec94e82a630e7d1" providerId="LiveId" clId="{150F3472-B851-467E-A711-D3155673FDDA}" dt="2022-11-16T12:55:07.588" v="1782" actId="20577"/>
          <ac:spMkLst>
            <pc:docMk/>
            <pc:sldMk cId="3809484567" sldId="280"/>
            <ac:spMk id="2" creationId="{0ED98DF3-9F3B-4F84-9F36-E49DB9A5FCEA}"/>
          </ac:spMkLst>
        </pc:spChg>
      </pc:sldChg>
      <pc:sldChg chg="modSp add mod ord">
        <pc:chgData name="Muhammad Ali Mazhar butt" userId="eec94e82a630e7d1" providerId="LiveId" clId="{150F3472-B851-467E-A711-D3155673FDDA}" dt="2022-11-12T08:39:49.046" v="1044" actId="403"/>
        <pc:sldMkLst>
          <pc:docMk/>
          <pc:sldMk cId="4154475149" sldId="281"/>
        </pc:sldMkLst>
        <pc:spChg chg="mod">
          <ac:chgData name="Muhammad Ali Mazhar butt" userId="eec94e82a630e7d1" providerId="LiveId" clId="{150F3472-B851-467E-A711-D3155673FDDA}" dt="2022-11-12T08:39:49.046" v="1044" actId="403"/>
          <ac:spMkLst>
            <pc:docMk/>
            <pc:sldMk cId="4154475149" sldId="281"/>
            <ac:spMk id="2" creationId="{0ED98DF3-9F3B-4F84-9F36-E49DB9A5FCEA}"/>
          </ac:spMkLst>
        </pc:spChg>
      </pc:sldChg>
      <pc:sldChg chg="addSp modSp new mod">
        <pc:chgData name="Muhammad Ali Mazhar butt" userId="eec94e82a630e7d1" providerId="LiveId" clId="{150F3472-B851-467E-A711-D3155673FDDA}" dt="2022-11-16T12:44:18.785" v="1398"/>
        <pc:sldMkLst>
          <pc:docMk/>
          <pc:sldMk cId="3214157103" sldId="282"/>
        </pc:sldMkLst>
        <pc:spChg chg="mod">
          <ac:chgData name="Muhammad Ali Mazhar butt" userId="eec94e82a630e7d1" providerId="LiveId" clId="{150F3472-B851-467E-A711-D3155673FDDA}" dt="2022-11-16T12:44:18.785" v="1398"/>
          <ac:spMkLst>
            <pc:docMk/>
            <pc:sldMk cId="3214157103" sldId="282"/>
            <ac:spMk id="2" creationId="{766A661C-9831-4279-81A1-837F7D6ACE1E}"/>
          </ac:spMkLst>
        </pc:spChg>
        <pc:spChg chg="mod">
          <ac:chgData name="Muhammad Ali Mazhar butt" userId="eec94e82a630e7d1" providerId="LiveId" clId="{150F3472-B851-467E-A711-D3155673FDDA}" dt="2022-11-16T12:44:18.785" v="1398"/>
          <ac:spMkLst>
            <pc:docMk/>
            <pc:sldMk cId="3214157103" sldId="282"/>
            <ac:spMk id="3" creationId="{7C4CFE6E-9A9D-4043-B54C-C403E2660B1B}"/>
          </ac:spMkLst>
        </pc:spChg>
        <pc:picChg chg="add mod">
          <ac:chgData name="Muhammad Ali Mazhar butt" userId="eec94e82a630e7d1" providerId="LiveId" clId="{150F3472-B851-467E-A711-D3155673FDDA}" dt="2022-11-12T08:56:25.371" v="1049" actId="1076"/>
          <ac:picMkLst>
            <pc:docMk/>
            <pc:sldMk cId="3214157103" sldId="282"/>
            <ac:picMk id="5" creationId="{AFACB2D0-FD6D-48E4-B742-62A9259BA587}"/>
          </ac:picMkLst>
        </pc:picChg>
      </pc:sldChg>
      <pc:sldChg chg="addSp delSp modSp new mod modAnim">
        <pc:chgData name="Muhammad Ali Mazhar butt" userId="eec94e82a630e7d1" providerId="LiveId" clId="{150F3472-B851-467E-A711-D3155673FDDA}" dt="2022-11-16T13:27:03.633" v="2509" actId="20577"/>
        <pc:sldMkLst>
          <pc:docMk/>
          <pc:sldMk cId="603926877" sldId="283"/>
        </pc:sldMkLst>
        <pc:spChg chg="mod">
          <ac:chgData name="Muhammad Ali Mazhar butt" userId="eec94e82a630e7d1" providerId="LiveId" clId="{150F3472-B851-467E-A711-D3155673FDDA}" dt="2022-11-16T12:44:18.785" v="1398"/>
          <ac:spMkLst>
            <pc:docMk/>
            <pc:sldMk cId="603926877" sldId="283"/>
            <ac:spMk id="2" creationId="{6F3BF656-8EF2-4628-8B25-ACE97CA67B3E}"/>
          </ac:spMkLst>
        </pc:spChg>
        <pc:spChg chg="del">
          <ac:chgData name="Muhammad Ali Mazhar butt" userId="eec94e82a630e7d1" providerId="LiveId" clId="{150F3472-B851-467E-A711-D3155673FDDA}" dt="2022-11-14T09:21:22.248" v="1303" actId="931"/>
          <ac:spMkLst>
            <pc:docMk/>
            <pc:sldMk cId="603926877" sldId="283"/>
            <ac:spMk id="3" creationId="{5B20CA50-3437-4CB3-A3E4-69042323B4D1}"/>
          </ac:spMkLst>
        </pc:spChg>
        <pc:spChg chg="add mod">
          <ac:chgData name="Muhammad Ali Mazhar butt" userId="eec94e82a630e7d1" providerId="LiveId" clId="{150F3472-B851-467E-A711-D3155673FDDA}" dt="2022-11-16T13:27:03.633" v="2509" actId="20577"/>
          <ac:spMkLst>
            <pc:docMk/>
            <pc:sldMk cId="603926877" sldId="283"/>
            <ac:spMk id="4" creationId="{23AD25CE-383F-4471-B6E4-33DEEAD2CD3D}"/>
          </ac:spMkLst>
        </pc:spChg>
        <pc:picChg chg="add mod">
          <ac:chgData name="Muhammad Ali Mazhar butt" userId="eec94e82a630e7d1" providerId="LiveId" clId="{150F3472-B851-467E-A711-D3155673FDDA}" dt="2022-11-14T09:21:27.366" v="1305" actId="14100"/>
          <ac:picMkLst>
            <pc:docMk/>
            <pc:sldMk cId="603926877" sldId="283"/>
            <ac:picMk id="5" creationId="{6A783CC7-2546-47C1-8259-C32C12174269}"/>
          </ac:picMkLst>
        </pc:picChg>
      </pc:sldChg>
      <pc:sldChg chg="addSp modSp new del mod">
        <pc:chgData name="Muhammad Ali Mazhar butt" userId="eec94e82a630e7d1" providerId="LiveId" clId="{150F3472-B851-467E-A711-D3155673FDDA}" dt="2022-11-16T12:48:27.849" v="1505" actId="47"/>
        <pc:sldMkLst>
          <pc:docMk/>
          <pc:sldMk cId="823247993" sldId="284"/>
        </pc:sldMkLst>
        <pc:spChg chg="mod">
          <ac:chgData name="Muhammad Ali Mazhar butt" userId="eec94e82a630e7d1" providerId="LiveId" clId="{150F3472-B851-467E-A711-D3155673FDDA}" dt="2022-11-16T12:44:18.785" v="1398"/>
          <ac:spMkLst>
            <pc:docMk/>
            <pc:sldMk cId="823247993" sldId="284"/>
            <ac:spMk id="2" creationId="{C3E4EFE4-A0F5-49AE-94A0-73E1B7AE868A}"/>
          </ac:spMkLst>
        </pc:spChg>
        <pc:spChg chg="mod">
          <ac:chgData name="Muhammad Ali Mazhar butt" userId="eec94e82a630e7d1" providerId="LiveId" clId="{150F3472-B851-467E-A711-D3155673FDDA}" dt="2022-11-16T12:44:18.785" v="1398"/>
          <ac:spMkLst>
            <pc:docMk/>
            <pc:sldMk cId="823247993" sldId="284"/>
            <ac:spMk id="3" creationId="{66040F61-DA62-4C7D-A18C-06C612BC886A}"/>
          </ac:spMkLst>
        </pc:spChg>
        <pc:picChg chg="add mod">
          <ac:chgData name="Muhammad Ali Mazhar butt" userId="eec94e82a630e7d1" providerId="LiveId" clId="{150F3472-B851-467E-A711-D3155673FDDA}" dt="2022-11-16T08:02:40.777" v="1384" actId="1076"/>
          <ac:picMkLst>
            <pc:docMk/>
            <pc:sldMk cId="823247993" sldId="284"/>
            <ac:picMk id="5" creationId="{EB33828E-DDDB-4089-B8A3-08DE019CF1DD}"/>
          </ac:picMkLst>
        </pc:picChg>
      </pc:sldChg>
      <pc:sldChg chg="addSp delSp modSp new mod ord modAnim">
        <pc:chgData name="Muhammad Ali Mazhar butt" userId="eec94e82a630e7d1" providerId="LiveId" clId="{150F3472-B851-467E-A711-D3155673FDDA}" dt="2022-11-16T13:34:45.352" v="2524" actId="404"/>
        <pc:sldMkLst>
          <pc:docMk/>
          <pc:sldMk cId="3940836649" sldId="285"/>
        </pc:sldMkLst>
        <pc:spChg chg="mod">
          <ac:chgData name="Muhammad Ali Mazhar butt" userId="eec94e82a630e7d1" providerId="LiveId" clId="{150F3472-B851-467E-A711-D3155673FDDA}" dt="2022-11-16T12:44:18.785" v="1398"/>
          <ac:spMkLst>
            <pc:docMk/>
            <pc:sldMk cId="3940836649" sldId="285"/>
            <ac:spMk id="2" creationId="{C84618CE-77BF-46B6-953F-F3AB75D08D64}"/>
          </ac:spMkLst>
        </pc:spChg>
        <pc:spChg chg="del">
          <ac:chgData name="Muhammad Ali Mazhar butt" userId="eec94e82a630e7d1" providerId="LiveId" clId="{150F3472-B851-467E-A711-D3155673FDDA}" dt="2022-11-16T08:02:22.655" v="1380" actId="931"/>
          <ac:spMkLst>
            <pc:docMk/>
            <pc:sldMk cId="3940836649" sldId="285"/>
            <ac:spMk id="3" creationId="{AAB2CD05-D786-4B69-9090-897483717A58}"/>
          </ac:spMkLst>
        </pc:spChg>
        <pc:spChg chg="add mod">
          <ac:chgData name="Muhammad Ali Mazhar butt" userId="eec94e82a630e7d1" providerId="LiveId" clId="{150F3472-B851-467E-A711-D3155673FDDA}" dt="2022-11-16T13:34:45.352" v="2524" actId="404"/>
          <ac:spMkLst>
            <pc:docMk/>
            <pc:sldMk cId="3940836649" sldId="285"/>
            <ac:spMk id="6" creationId="{E42C32F7-B358-46AF-A771-13F13EE05F70}"/>
          </ac:spMkLst>
        </pc:spChg>
        <pc:picChg chg="add del mod">
          <ac:chgData name="Muhammad Ali Mazhar butt" userId="eec94e82a630e7d1" providerId="LiveId" clId="{150F3472-B851-467E-A711-D3155673FDDA}" dt="2022-11-16T13:33:40.467" v="2511"/>
          <ac:picMkLst>
            <pc:docMk/>
            <pc:sldMk cId="3940836649" sldId="285"/>
            <ac:picMk id="4" creationId="{3BC33A15-0417-49F3-9CCA-19BD60571321}"/>
          </ac:picMkLst>
        </pc:picChg>
        <pc:picChg chg="add mod">
          <ac:chgData name="Muhammad Ali Mazhar butt" userId="eec94e82a630e7d1" providerId="LiveId" clId="{150F3472-B851-467E-A711-D3155673FDDA}" dt="2022-11-16T08:02:50.093" v="1387" actId="1076"/>
          <ac:picMkLst>
            <pc:docMk/>
            <pc:sldMk cId="3940836649" sldId="285"/>
            <ac:picMk id="5" creationId="{5ADF4319-2376-4B2C-A557-0EABE4CFE932}"/>
          </ac:picMkLst>
        </pc:picChg>
      </pc:sldChg>
      <pc:sldChg chg="addSp delSp modSp new mod ord modAnim">
        <pc:chgData name="Muhammad Ali Mazhar butt" userId="eec94e82a630e7d1" providerId="LiveId" clId="{150F3472-B851-467E-A711-D3155673FDDA}" dt="2022-11-16T13:35:25.229" v="2525"/>
        <pc:sldMkLst>
          <pc:docMk/>
          <pc:sldMk cId="3913660762" sldId="286"/>
        </pc:sldMkLst>
        <pc:spChg chg="mod">
          <ac:chgData name="Muhammad Ali Mazhar butt" userId="eec94e82a630e7d1" providerId="LiveId" clId="{150F3472-B851-467E-A711-D3155673FDDA}" dt="2022-11-16T12:44:18.785" v="1398"/>
          <ac:spMkLst>
            <pc:docMk/>
            <pc:sldMk cId="3913660762" sldId="286"/>
            <ac:spMk id="2" creationId="{348B3EF4-C667-411B-8DBE-B250C1FE8CEE}"/>
          </ac:spMkLst>
        </pc:spChg>
        <pc:spChg chg="del">
          <ac:chgData name="Muhammad Ali Mazhar butt" userId="eec94e82a630e7d1" providerId="LiveId" clId="{150F3472-B851-467E-A711-D3155673FDDA}" dt="2022-11-16T08:02:10.411" v="1379" actId="931"/>
          <ac:spMkLst>
            <pc:docMk/>
            <pc:sldMk cId="3913660762" sldId="286"/>
            <ac:spMk id="3" creationId="{784CEBFA-5CBE-4BFE-B8DA-A416A2A63D73}"/>
          </ac:spMkLst>
        </pc:spChg>
        <pc:spChg chg="add mod">
          <ac:chgData name="Muhammad Ali Mazhar butt" userId="eec94e82a630e7d1" providerId="LiveId" clId="{150F3472-B851-467E-A711-D3155673FDDA}" dt="2022-11-16T13:35:25.229" v="2525"/>
          <ac:spMkLst>
            <pc:docMk/>
            <pc:sldMk cId="3913660762" sldId="286"/>
            <ac:spMk id="4" creationId="{4585DDD9-B23C-4981-A2A2-3931DE7E89C2}"/>
          </ac:spMkLst>
        </pc:spChg>
        <pc:picChg chg="add mod">
          <ac:chgData name="Muhammad Ali Mazhar butt" userId="eec94e82a630e7d1" providerId="LiveId" clId="{150F3472-B851-467E-A711-D3155673FDDA}" dt="2022-11-16T08:02:57.094" v="1390" actId="1076"/>
          <ac:picMkLst>
            <pc:docMk/>
            <pc:sldMk cId="3913660762" sldId="286"/>
            <ac:picMk id="5" creationId="{D1F400DD-41EF-4EAC-BB3C-A596023F06D2}"/>
          </ac:picMkLst>
        </pc:picChg>
      </pc:sldChg>
      <pc:sldChg chg="modSp new del mod">
        <pc:chgData name="Muhammad Ali Mazhar butt" userId="eec94e82a630e7d1" providerId="LiveId" clId="{150F3472-B851-467E-A711-D3155673FDDA}" dt="2022-11-16T13:20:27.728" v="2436" actId="47"/>
        <pc:sldMkLst>
          <pc:docMk/>
          <pc:sldMk cId="3879941335" sldId="287"/>
        </pc:sldMkLst>
        <pc:spChg chg="mod">
          <ac:chgData name="Muhammad Ali Mazhar butt" userId="eec94e82a630e7d1" providerId="LiveId" clId="{150F3472-B851-467E-A711-D3155673FDDA}" dt="2022-11-16T12:45:56.859" v="1451" actId="20577"/>
          <ac:spMkLst>
            <pc:docMk/>
            <pc:sldMk cId="3879941335" sldId="287"/>
            <ac:spMk id="3" creationId="{E17649C8-9793-42A3-856D-266B6E22F5D8}"/>
          </ac:spMkLst>
        </pc:spChg>
      </pc:sldChg>
      <pc:sldChg chg="addSp modSp add mod">
        <pc:chgData name="Muhammad Ali Mazhar butt" userId="eec94e82a630e7d1" providerId="LiveId" clId="{150F3472-B851-467E-A711-D3155673FDDA}" dt="2022-11-16T13:09:55.457" v="2419" actId="14100"/>
        <pc:sldMkLst>
          <pc:docMk/>
          <pc:sldMk cId="1908472740" sldId="288"/>
        </pc:sldMkLst>
        <pc:picChg chg="add mod">
          <ac:chgData name="Muhammad Ali Mazhar butt" userId="eec94e82a630e7d1" providerId="LiveId" clId="{150F3472-B851-467E-A711-D3155673FDDA}" dt="2022-11-16T13:09:55.457" v="2419" actId="14100"/>
          <ac:picMkLst>
            <pc:docMk/>
            <pc:sldMk cId="1908472740" sldId="288"/>
            <ac:picMk id="4" creationId="{24F61C64-2725-47C5-9FF1-B38380E664A6}"/>
          </ac:picMkLst>
        </pc:picChg>
      </pc:sldChg>
      <pc:sldChg chg="addSp modSp new">
        <pc:chgData name="Muhammad Ali Mazhar butt" userId="eec94e82a630e7d1" providerId="LiveId" clId="{150F3472-B851-467E-A711-D3155673FDDA}" dt="2022-11-16T13:13:45.057" v="2424" actId="14100"/>
        <pc:sldMkLst>
          <pc:docMk/>
          <pc:sldMk cId="1959297324" sldId="289"/>
        </pc:sldMkLst>
        <pc:picChg chg="add mod">
          <ac:chgData name="Muhammad Ali Mazhar butt" userId="eec94e82a630e7d1" providerId="LiveId" clId="{150F3472-B851-467E-A711-D3155673FDDA}" dt="2022-11-16T13:13:45.057" v="2424" actId="14100"/>
          <ac:picMkLst>
            <pc:docMk/>
            <pc:sldMk cId="1959297324" sldId="289"/>
            <ac:picMk id="1026" creationId="{32C2D9D8-26A9-467B-8336-77DC60BF20C9}"/>
          </ac:picMkLst>
        </pc:picChg>
      </pc:sldChg>
      <pc:sldChg chg="new del">
        <pc:chgData name="Muhammad Ali Mazhar butt" userId="eec94e82a630e7d1" providerId="LiveId" clId="{150F3472-B851-467E-A711-D3155673FDDA}" dt="2022-11-16T13:18:21.337" v="2426" actId="47"/>
        <pc:sldMkLst>
          <pc:docMk/>
          <pc:sldMk cId="100310048" sldId="290"/>
        </pc:sldMkLst>
      </pc:sldChg>
      <pc:sldChg chg="new del">
        <pc:chgData name="Muhammad Ali Mazhar butt" userId="eec94e82a630e7d1" providerId="LiveId" clId="{150F3472-B851-467E-A711-D3155673FDDA}" dt="2022-11-16T13:19:34.743" v="2428" actId="47"/>
        <pc:sldMkLst>
          <pc:docMk/>
          <pc:sldMk cId="710297808" sldId="290"/>
        </pc:sldMkLst>
      </pc:sldChg>
      <pc:sldChg chg="addSp modSp new">
        <pc:chgData name="Muhammad Ali Mazhar butt" userId="eec94e82a630e7d1" providerId="LiveId" clId="{150F3472-B851-467E-A711-D3155673FDDA}" dt="2022-11-16T13:19:57.058" v="2435" actId="1076"/>
        <pc:sldMkLst>
          <pc:docMk/>
          <pc:sldMk cId="1299005465" sldId="290"/>
        </pc:sldMkLst>
        <pc:picChg chg="add mod">
          <ac:chgData name="Muhammad Ali Mazhar butt" userId="eec94e82a630e7d1" providerId="LiveId" clId="{150F3472-B851-467E-A711-D3155673FDDA}" dt="2022-11-16T13:19:57.058" v="2435" actId="1076"/>
          <ac:picMkLst>
            <pc:docMk/>
            <pc:sldMk cId="1299005465" sldId="290"/>
            <ac:picMk id="2050" creationId="{02C04E8C-87FB-4B38-82FC-BF0356ECA1FF}"/>
          </ac:picMkLst>
        </pc:picChg>
      </pc:sldChg>
      <pc:sldChg chg="addSp delSp modSp new mod">
        <pc:chgData name="Muhammad Ali Mazhar butt" userId="eec94e82a630e7d1" providerId="LiveId" clId="{150F3472-B851-467E-A711-D3155673FDDA}" dt="2022-11-16T13:24:21.163" v="2496" actId="20577"/>
        <pc:sldMkLst>
          <pc:docMk/>
          <pc:sldMk cId="1018729716" sldId="291"/>
        </pc:sldMkLst>
        <pc:spChg chg="del">
          <ac:chgData name="Muhammad Ali Mazhar butt" userId="eec94e82a630e7d1" providerId="LiveId" clId="{150F3472-B851-467E-A711-D3155673FDDA}" dt="2022-11-16T13:21:56.103" v="2438" actId="931"/>
          <ac:spMkLst>
            <pc:docMk/>
            <pc:sldMk cId="1018729716" sldId="291"/>
            <ac:spMk id="3" creationId="{F973D1AD-060D-4526-ABE9-FFBB00BDC026}"/>
          </ac:spMkLst>
        </pc:spChg>
        <pc:spChg chg="add mod">
          <ac:chgData name="Muhammad Ali Mazhar butt" userId="eec94e82a630e7d1" providerId="LiveId" clId="{150F3472-B851-467E-A711-D3155673FDDA}" dt="2022-11-16T13:24:21.163" v="2496" actId="20577"/>
          <ac:spMkLst>
            <pc:docMk/>
            <pc:sldMk cId="1018729716" sldId="291"/>
            <ac:spMk id="6" creationId="{0299E1FC-B1A5-46E1-BAE0-FEFA7E79AB5C}"/>
          </ac:spMkLst>
        </pc:spChg>
        <pc:picChg chg="add mod modCrop">
          <ac:chgData name="Muhammad Ali Mazhar butt" userId="eec94e82a630e7d1" providerId="LiveId" clId="{150F3472-B851-467E-A711-D3155673FDDA}" dt="2022-11-16T13:24:12.596" v="2485" actId="732"/>
          <ac:picMkLst>
            <pc:docMk/>
            <pc:sldMk cId="1018729716" sldId="291"/>
            <ac:picMk id="5" creationId="{A9AC5021-A9A6-4699-9CAF-C7D8F30473F8}"/>
          </ac:picMkLst>
        </pc:picChg>
      </pc:sldChg>
      <pc:sldChg chg="addSp delSp modSp new mod">
        <pc:chgData name="Muhammad Ali Mazhar butt" userId="eec94e82a630e7d1" providerId="LiveId" clId="{150F3472-B851-467E-A711-D3155673FDDA}" dt="2022-11-16T13:22:20.905" v="2446" actId="1076"/>
        <pc:sldMkLst>
          <pc:docMk/>
          <pc:sldMk cId="4211270826" sldId="292"/>
        </pc:sldMkLst>
        <pc:spChg chg="del">
          <ac:chgData name="Muhammad Ali Mazhar butt" userId="eec94e82a630e7d1" providerId="LiveId" clId="{150F3472-B851-467E-A711-D3155673FDDA}" dt="2022-11-16T13:22:15.805" v="2443" actId="931"/>
          <ac:spMkLst>
            <pc:docMk/>
            <pc:sldMk cId="4211270826" sldId="292"/>
            <ac:spMk id="3" creationId="{B380BF43-90F4-44FC-9E4D-DB29A1D3B8D9}"/>
          </ac:spMkLst>
        </pc:spChg>
        <pc:picChg chg="add mod">
          <ac:chgData name="Muhammad Ali Mazhar butt" userId="eec94e82a630e7d1" providerId="LiveId" clId="{150F3472-B851-467E-A711-D3155673FDDA}" dt="2022-11-16T13:22:20.905" v="2446" actId="1076"/>
          <ac:picMkLst>
            <pc:docMk/>
            <pc:sldMk cId="4211270826" sldId="292"/>
            <ac:picMk id="5" creationId="{9215BFE1-DA5E-4962-8757-23AD943C8B76}"/>
          </ac:picMkLst>
        </pc:picChg>
      </pc:sldChg>
      <pc:sldChg chg="addSp delSp modSp new mod">
        <pc:chgData name="Muhammad Ali Mazhar butt" userId="eec94e82a630e7d1" providerId="LiveId" clId="{150F3472-B851-467E-A711-D3155673FDDA}" dt="2022-11-16T13:23:56.114" v="2483" actId="1076"/>
        <pc:sldMkLst>
          <pc:docMk/>
          <pc:sldMk cId="3461229281" sldId="293"/>
        </pc:sldMkLst>
        <pc:spChg chg="del">
          <ac:chgData name="Muhammad Ali Mazhar butt" userId="eec94e82a630e7d1" providerId="LiveId" clId="{150F3472-B851-467E-A711-D3155673FDDA}" dt="2022-11-16T13:23:27.694" v="2459" actId="931"/>
          <ac:spMkLst>
            <pc:docMk/>
            <pc:sldMk cId="3461229281" sldId="293"/>
            <ac:spMk id="3" creationId="{C48BFC31-1BA2-477B-838B-0C96C1119FCA}"/>
          </ac:spMkLst>
        </pc:spChg>
        <pc:spChg chg="add mod">
          <ac:chgData name="Muhammad Ali Mazhar butt" userId="eec94e82a630e7d1" providerId="LiveId" clId="{150F3472-B851-467E-A711-D3155673FDDA}" dt="2022-11-16T13:23:56.114" v="2483" actId="1076"/>
          <ac:spMkLst>
            <pc:docMk/>
            <pc:sldMk cId="3461229281" sldId="293"/>
            <ac:spMk id="6" creationId="{36E20FCC-5CB4-4D9D-9011-AA80ACBCB177}"/>
          </ac:spMkLst>
        </pc:spChg>
        <pc:picChg chg="add mod">
          <ac:chgData name="Muhammad Ali Mazhar butt" userId="eec94e82a630e7d1" providerId="LiveId" clId="{150F3472-B851-467E-A711-D3155673FDDA}" dt="2022-11-16T13:23:37.730" v="2464" actId="1076"/>
          <ac:picMkLst>
            <pc:docMk/>
            <pc:sldMk cId="3461229281" sldId="293"/>
            <ac:picMk id="5" creationId="{46644BE3-56B0-4583-91A1-9D4B8CF4AB07}"/>
          </ac:picMkLst>
        </pc:picChg>
      </pc:sldChg>
      <pc:sldChg chg="addSp delSp modSp new mod">
        <pc:chgData name="Muhammad Ali Mazhar butt" userId="eec94e82a630e7d1" providerId="LiveId" clId="{150F3472-B851-467E-A711-D3155673FDDA}" dt="2022-11-16T13:26:17.255" v="2503" actId="14100"/>
        <pc:sldMkLst>
          <pc:docMk/>
          <pc:sldMk cId="4272239651" sldId="294"/>
        </pc:sldMkLst>
        <pc:spChg chg="del">
          <ac:chgData name="Muhammad Ali Mazhar butt" userId="eec94e82a630e7d1" providerId="LiveId" clId="{150F3472-B851-467E-A711-D3155673FDDA}" dt="2022-11-16T13:25:51.546" v="2498" actId="931"/>
          <ac:spMkLst>
            <pc:docMk/>
            <pc:sldMk cId="4272239651" sldId="294"/>
            <ac:spMk id="3" creationId="{4F20B777-4189-412D-827A-5BE315D15A79}"/>
          </ac:spMkLst>
        </pc:spChg>
        <pc:picChg chg="add mod">
          <ac:chgData name="Muhammad Ali Mazhar butt" userId="eec94e82a630e7d1" providerId="LiveId" clId="{150F3472-B851-467E-A711-D3155673FDDA}" dt="2022-11-16T13:26:17.255" v="2503" actId="14100"/>
          <ac:picMkLst>
            <pc:docMk/>
            <pc:sldMk cId="4272239651" sldId="294"/>
            <ac:picMk id="5" creationId="{062F8568-1B94-429B-B792-00DE7ECC2D65}"/>
          </ac:picMkLst>
        </pc:picChg>
      </pc:sldChg>
      <pc:sldChg chg="addSp delSp modSp new mod">
        <pc:chgData name="Muhammad Ali Mazhar butt" userId="eec94e82a630e7d1" providerId="LiveId" clId="{150F3472-B851-467E-A711-D3155673FDDA}" dt="2022-11-16T17:50:41.368" v="2714"/>
        <pc:sldMkLst>
          <pc:docMk/>
          <pc:sldMk cId="3751450830" sldId="295"/>
        </pc:sldMkLst>
        <pc:spChg chg="del">
          <ac:chgData name="Muhammad Ali Mazhar butt" userId="eec94e82a630e7d1" providerId="LiveId" clId="{150F3472-B851-467E-A711-D3155673FDDA}" dt="2022-11-16T17:49:49.789" v="2693" actId="931"/>
          <ac:spMkLst>
            <pc:docMk/>
            <pc:sldMk cId="3751450830" sldId="295"/>
            <ac:spMk id="3" creationId="{E947D6AD-0CD6-4738-9E6A-4E03ADF7701A}"/>
          </ac:spMkLst>
        </pc:spChg>
        <pc:spChg chg="add del mod">
          <ac:chgData name="Muhammad Ali Mazhar butt" userId="eec94e82a630e7d1" providerId="LiveId" clId="{150F3472-B851-467E-A711-D3155673FDDA}" dt="2022-11-16T17:49:54.699" v="2695" actId="478"/>
          <ac:spMkLst>
            <pc:docMk/>
            <pc:sldMk cId="3751450830" sldId="295"/>
            <ac:spMk id="13" creationId="{32E43E99-4DFC-4B8B-BEEC-2065C56678BB}"/>
          </ac:spMkLst>
        </pc:spChg>
        <pc:spChg chg="add mod">
          <ac:chgData name="Muhammad Ali Mazhar butt" userId="eec94e82a630e7d1" providerId="LiveId" clId="{150F3472-B851-467E-A711-D3155673FDDA}" dt="2022-11-16T17:50:41.368" v="2714"/>
          <ac:spMkLst>
            <pc:docMk/>
            <pc:sldMk cId="3751450830" sldId="295"/>
            <ac:spMk id="14" creationId="{C6E3DD7E-74D6-4B93-87D4-8B77DB372137}"/>
          </ac:spMkLst>
        </pc:spChg>
        <pc:picChg chg="add del mod">
          <ac:chgData name="Muhammad Ali Mazhar butt" userId="eec94e82a630e7d1" providerId="LiveId" clId="{150F3472-B851-467E-A711-D3155673FDDA}" dt="2022-11-16T17:50:27.642" v="2709" actId="1076"/>
          <ac:picMkLst>
            <pc:docMk/>
            <pc:sldMk cId="3751450830" sldId="295"/>
            <ac:picMk id="5" creationId="{B80C0D91-2D95-4A33-A60E-1ECEB0430E02}"/>
          </ac:picMkLst>
        </pc:picChg>
        <pc:picChg chg="add del mod">
          <ac:chgData name="Muhammad Ali Mazhar butt" userId="eec94e82a630e7d1" providerId="LiveId" clId="{150F3472-B851-467E-A711-D3155673FDDA}" dt="2022-11-16T17:50:20.174" v="2706" actId="21"/>
          <ac:picMkLst>
            <pc:docMk/>
            <pc:sldMk cId="3751450830" sldId="295"/>
            <ac:picMk id="7" creationId="{4BC608DD-DD74-45A7-8955-F02442885BFF}"/>
          </ac:picMkLst>
        </pc:picChg>
        <pc:picChg chg="add del mod">
          <ac:chgData name="Muhammad Ali Mazhar butt" userId="eec94e82a630e7d1" providerId="LiveId" clId="{150F3472-B851-467E-A711-D3155673FDDA}" dt="2022-11-16T17:50:03.075" v="2697" actId="21"/>
          <ac:picMkLst>
            <pc:docMk/>
            <pc:sldMk cId="3751450830" sldId="295"/>
            <ac:picMk id="9" creationId="{7B8A27BC-85B5-4139-8110-B0754DAD362E}"/>
          </ac:picMkLst>
        </pc:picChg>
        <pc:picChg chg="add del mod">
          <ac:chgData name="Muhammad Ali Mazhar butt" userId="eec94e82a630e7d1" providerId="LiveId" clId="{150F3472-B851-467E-A711-D3155673FDDA}" dt="2022-11-16T17:49:57.290" v="2696" actId="478"/>
          <ac:picMkLst>
            <pc:docMk/>
            <pc:sldMk cId="3751450830" sldId="295"/>
            <ac:picMk id="11" creationId="{3DC2E4F4-C9A3-4F9E-B124-97EC6896FECD}"/>
          </ac:picMkLst>
        </pc:picChg>
      </pc:sldChg>
      <pc:sldChg chg="modSp new mod">
        <pc:chgData name="Muhammad Ali Mazhar butt" userId="eec94e82a630e7d1" providerId="LiveId" clId="{150F3472-B851-467E-A711-D3155673FDDA}" dt="2022-11-16T14:48:16.892" v="2692" actId="20577"/>
        <pc:sldMkLst>
          <pc:docMk/>
          <pc:sldMk cId="1483520240" sldId="296"/>
        </pc:sldMkLst>
        <pc:spChg chg="mod">
          <ac:chgData name="Muhammad Ali Mazhar butt" userId="eec94e82a630e7d1" providerId="LiveId" clId="{150F3472-B851-467E-A711-D3155673FDDA}" dt="2022-11-16T14:48:16.892" v="2692" actId="20577"/>
          <ac:spMkLst>
            <pc:docMk/>
            <pc:sldMk cId="1483520240" sldId="296"/>
            <ac:spMk id="3" creationId="{FCC1827C-6430-412A-936D-E1F7275FD81B}"/>
          </ac:spMkLst>
        </pc:spChg>
      </pc:sldChg>
      <pc:sldChg chg="addSp modSp new mod ord">
        <pc:chgData name="Muhammad Ali Mazhar butt" userId="eec94e82a630e7d1" providerId="LiveId" clId="{150F3472-B851-467E-A711-D3155673FDDA}" dt="2022-11-16T17:50:36.934" v="2712"/>
        <pc:sldMkLst>
          <pc:docMk/>
          <pc:sldMk cId="1836684159" sldId="297"/>
        </pc:sldMkLst>
        <pc:spChg chg="add mod">
          <ac:chgData name="Muhammad Ali Mazhar butt" userId="eec94e82a630e7d1" providerId="LiveId" clId="{150F3472-B851-467E-A711-D3155673FDDA}" dt="2022-11-16T17:50:36.934" v="2712"/>
          <ac:spMkLst>
            <pc:docMk/>
            <pc:sldMk cId="1836684159" sldId="297"/>
            <ac:spMk id="5" creationId="{EA83F485-F543-4CFD-B562-6E427EB1107F}"/>
          </ac:spMkLst>
        </pc:spChg>
        <pc:picChg chg="add mod">
          <ac:chgData name="Muhammad Ali Mazhar butt" userId="eec94e82a630e7d1" providerId="LiveId" clId="{150F3472-B851-467E-A711-D3155673FDDA}" dt="2022-11-16T17:50:15.403" v="2704" actId="1076"/>
          <ac:picMkLst>
            <pc:docMk/>
            <pc:sldMk cId="1836684159" sldId="297"/>
            <ac:picMk id="4" creationId="{D7677033-8478-42AF-8812-FFE5CF7B325C}"/>
          </ac:picMkLst>
        </pc:picChg>
      </pc:sldChg>
      <pc:sldChg chg="addSp modSp new mod">
        <pc:chgData name="Muhammad Ali Mazhar butt" userId="eec94e82a630e7d1" providerId="LiveId" clId="{150F3472-B851-467E-A711-D3155673FDDA}" dt="2022-11-16T17:50:49.522" v="2715" actId="14100"/>
        <pc:sldMkLst>
          <pc:docMk/>
          <pc:sldMk cId="244864394" sldId="298"/>
        </pc:sldMkLst>
        <pc:spChg chg="add mod">
          <ac:chgData name="Muhammad Ali Mazhar butt" userId="eec94e82a630e7d1" providerId="LiveId" clId="{150F3472-B851-467E-A711-D3155673FDDA}" dt="2022-11-16T17:50:39.385" v="2713"/>
          <ac:spMkLst>
            <pc:docMk/>
            <pc:sldMk cId="244864394" sldId="298"/>
            <ac:spMk id="5" creationId="{04BF897E-1110-48B7-A7CE-5CF0AE2EAAD2}"/>
          </ac:spMkLst>
        </pc:spChg>
        <pc:picChg chg="add mod">
          <ac:chgData name="Muhammad Ali Mazhar butt" userId="eec94e82a630e7d1" providerId="LiveId" clId="{150F3472-B851-467E-A711-D3155673FDDA}" dt="2022-11-16T17:50:49.522" v="2715" actId="14100"/>
          <ac:picMkLst>
            <pc:docMk/>
            <pc:sldMk cId="244864394" sldId="298"/>
            <ac:picMk id="4" creationId="{0956DF9D-BABC-407A-831C-F58885FF9E13}"/>
          </ac:picMkLst>
        </pc:picChg>
      </pc:sldChg>
    </pc:docChg>
  </pc:docChgLst>
  <pc:docChgLst>
    <pc:chgData name="Muhammad Ali Mazhar butt" userId="eec94e82a630e7d1" providerId="LiveId" clId="{B6E851C2-BA85-40AA-8302-2FB279C9BC00}"/>
    <pc:docChg chg="undo custSel addSld delSld modSld sldOrd">
      <pc:chgData name="Muhammad Ali Mazhar butt" userId="eec94e82a630e7d1" providerId="LiveId" clId="{B6E851C2-BA85-40AA-8302-2FB279C9BC00}" dt="2022-11-21T19:03:51.459" v="2737"/>
      <pc:docMkLst>
        <pc:docMk/>
      </pc:docMkLst>
      <pc:sldChg chg="modSp mod">
        <pc:chgData name="Muhammad Ali Mazhar butt" userId="eec94e82a630e7d1" providerId="LiveId" clId="{B6E851C2-BA85-40AA-8302-2FB279C9BC00}" dt="2022-11-17T09:09:39.225" v="2501" actId="2085"/>
        <pc:sldMkLst>
          <pc:docMk/>
          <pc:sldMk cId="2054653995" sldId="256"/>
        </pc:sldMkLst>
        <pc:spChg chg="mod">
          <ac:chgData name="Muhammad Ali Mazhar butt" userId="eec94e82a630e7d1" providerId="LiveId" clId="{B6E851C2-BA85-40AA-8302-2FB279C9BC00}" dt="2022-11-17T09:09:19.792" v="2496" actId="1035"/>
          <ac:spMkLst>
            <pc:docMk/>
            <pc:sldMk cId="2054653995" sldId="256"/>
            <ac:spMk id="6" creationId="{1179FC38-236E-4259-A1F7-66076156580D}"/>
          </ac:spMkLst>
        </pc:spChg>
        <pc:spChg chg="mod">
          <ac:chgData name="Muhammad Ali Mazhar butt" userId="eec94e82a630e7d1" providerId="LiveId" clId="{B6E851C2-BA85-40AA-8302-2FB279C9BC00}" dt="2022-11-17T09:09:19.792" v="2496" actId="1035"/>
          <ac:spMkLst>
            <pc:docMk/>
            <pc:sldMk cId="2054653995" sldId="256"/>
            <ac:spMk id="8" creationId="{8287A3B1-9BE6-4505-888C-E6966EC69296}"/>
          </ac:spMkLst>
        </pc:spChg>
        <pc:spChg chg="mod">
          <ac:chgData name="Muhammad Ali Mazhar butt" userId="eec94e82a630e7d1" providerId="LiveId" clId="{B6E851C2-BA85-40AA-8302-2FB279C9BC00}" dt="2022-11-17T09:09:39.225" v="2501" actId="2085"/>
          <ac:spMkLst>
            <pc:docMk/>
            <pc:sldMk cId="2054653995" sldId="256"/>
            <ac:spMk id="10" creationId="{4B0DBFBC-1F38-4132-8DAF-2F9071584D97}"/>
          </ac:spMkLst>
        </pc:spChg>
        <pc:spChg chg="mod">
          <ac:chgData name="Muhammad Ali Mazhar butt" userId="eec94e82a630e7d1" providerId="LiveId" clId="{B6E851C2-BA85-40AA-8302-2FB279C9BC00}" dt="2022-11-17T09:09:19.792" v="2496" actId="1035"/>
          <ac:spMkLst>
            <pc:docMk/>
            <pc:sldMk cId="2054653995" sldId="256"/>
            <ac:spMk id="12" creationId="{94A775FC-52C9-4943-8F5E-6F0589F35B5C}"/>
          </ac:spMkLst>
        </pc:spChg>
        <pc:spChg chg="mod">
          <ac:chgData name="Muhammad Ali Mazhar butt" userId="eec94e82a630e7d1" providerId="LiveId" clId="{B6E851C2-BA85-40AA-8302-2FB279C9BC00}" dt="2022-11-17T09:09:19.792" v="2496" actId="1035"/>
          <ac:spMkLst>
            <pc:docMk/>
            <pc:sldMk cId="2054653995" sldId="256"/>
            <ac:spMk id="18" creationId="{33ED1BE2-35DF-47E8-AC92-220488B442AA}"/>
          </ac:spMkLst>
        </pc:spChg>
        <pc:spChg chg="mod">
          <ac:chgData name="Muhammad Ali Mazhar butt" userId="eec94e82a630e7d1" providerId="LiveId" clId="{B6E851C2-BA85-40AA-8302-2FB279C9BC00}" dt="2022-11-17T09:09:19.792" v="2496" actId="1035"/>
          <ac:spMkLst>
            <pc:docMk/>
            <pc:sldMk cId="2054653995" sldId="256"/>
            <ac:spMk id="20" creationId="{20E9175E-C1CD-4749-ADD7-8E23FF0076A1}"/>
          </ac:spMkLst>
        </pc:spChg>
        <pc:spChg chg="mod">
          <ac:chgData name="Muhammad Ali Mazhar butt" userId="eec94e82a630e7d1" providerId="LiveId" clId="{B6E851C2-BA85-40AA-8302-2FB279C9BC00}" dt="2022-11-17T09:09:19.792" v="2496" actId="1035"/>
          <ac:spMkLst>
            <pc:docMk/>
            <pc:sldMk cId="2054653995" sldId="256"/>
            <ac:spMk id="21" creationId="{171E98C1-D726-405F-80A6-6F4ECFCA9C51}"/>
          </ac:spMkLst>
        </pc:spChg>
        <pc:spChg chg="mod">
          <ac:chgData name="Muhammad Ali Mazhar butt" userId="eec94e82a630e7d1" providerId="LiveId" clId="{B6E851C2-BA85-40AA-8302-2FB279C9BC00}" dt="2022-11-17T09:09:19.792" v="2496" actId="1035"/>
          <ac:spMkLst>
            <pc:docMk/>
            <pc:sldMk cId="2054653995" sldId="256"/>
            <ac:spMk id="22" creationId="{C49BEFDF-2739-4FC9-BDD7-7EFC5A75831D}"/>
          </ac:spMkLst>
        </pc:spChg>
        <pc:spChg chg="mod">
          <ac:chgData name="Muhammad Ali Mazhar butt" userId="eec94e82a630e7d1" providerId="LiveId" clId="{B6E851C2-BA85-40AA-8302-2FB279C9BC00}" dt="2022-11-17T09:09:19.792" v="2496" actId="1035"/>
          <ac:spMkLst>
            <pc:docMk/>
            <pc:sldMk cId="2054653995" sldId="256"/>
            <ac:spMk id="23" creationId="{7731584F-0B7B-4383-AA70-82A7D262F50D}"/>
          </ac:spMkLst>
        </pc:spChg>
        <pc:spChg chg="mod">
          <ac:chgData name="Muhammad Ali Mazhar butt" userId="eec94e82a630e7d1" providerId="LiveId" clId="{B6E851C2-BA85-40AA-8302-2FB279C9BC00}" dt="2022-11-17T09:09:19.792" v="2496" actId="1035"/>
          <ac:spMkLst>
            <pc:docMk/>
            <pc:sldMk cId="2054653995" sldId="256"/>
            <ac:spMk id="26" creationId="{37BE6286-B4AE-4D8F-A429-87935BCA683B}"/>
          </ac:spMkLst>
        </pc:spChg>
        <pc:spChg chg="mod">
          <ac:chgData name="Muhammad Ali Mazhar butt" userId="eec94e82a630e7d1" providerId="LiveId" clId="{B6E851C2-BA85-40AA-8302-2FB279C9BC00}" dt="2022-11-17T09:09:19.792" v="2496" actId="1035"/>
          <ac:spMkLst>
            <pc:docMk/>
            <pc:sldMk cId="2054653995" sldId="256"/>
            <ac:spMk id="27" creationId="{8701F4E3-B8BC-43EB-A77A-BD117F852003}"/>
          </ac:spMkLst>
        </pc:spChg>
        <pc:picChg chg="mod">
          <ac:chgData name="Muhammad Ali Mazhar butt" userId="eec94e82a630e7d1" providerId="LiveId" clId="{B6E851C2-BA85-40AA-8302-2FB279C9BC00}" dt="2022-11-17T09:09:19.792" v="2496" actId="1035"/>
          <ac:picMkLst>
            <pc:docMk/>
            <pc:sldMk cId="2054653995" sldId="256"/>
            <ac:picMk id="3" creationId="{FDBFC4E1-B6F2-4DAE-8485-44C8B515E2DC}"/>
          </ac:picMkLst>
        </pc:picChg>
        <pc:picChg chg="mod">
          <ac:chgData name="Muhammad Ali Mazhar butt" userId="eec94e82a630e7d1" providerId="LiveId" clId="{B6E851C2-BA85-40AA-8302-2FB279C9BC00}" dt="2022-11-17T09:09:19.792" v="2496" actId="1035"/>
          <ac:picMkLst>
            <pc:docMk/>
            <pc:sldMk cId="2054653995" sldId="256"/>
            <ac:picMk id="13" creationId="{5F3068C7-2970-44EA-9238-2CD938B632EF}"/>
          </ac:picMkLst>
        </pc:picChg>
        <pc:picChg chg="mod">
          <ac:chgData name="Muhammad Ali Mazhar butt" userId="eec94e82a630e7d1" providerId="LiveId" clId="{B6E851C2-BA85-40AA-8302-2FB279C9BC00}" dt="2022-11-17T09:09:19.792" v="2496" actId="1035"/>
          <ac:picMkLst>
            <pc:docMk/>
            <pc:sldMk cId="2054653995" sldId="256"/>
            <ac:picMk id="14" creationId="{DA84A8F9-D0DB-42AE-B989-098C83CAF357}"/>
          </ac:picMkLst>
        </pc:picChg>
        <pc:picChg chg="mod">
          <ac:chgData name="Muhammad Ali Mazhar butt" userId="eec94e82a630e7d1" providerId="LiveId" clId="{B6E851C2-BA85-40AA-8302-2FB279C9BC00}" dt="2022-11-17T09:09:19.792" v="2496" actId="1035"/>
          <ac:picMkLst>
            <pc:docMk/>
            <pc:sldMk cId="2054653995" sldId="256"/>
            <ac:picMk id="19" creationId="{5FCD8596-C968-4D92-BA0C-61033EEEC5DF}"/>
          </ac:picMkLst>
        </pc:picChg>
      </pc:sldChg>
      <pc:sldChg chg="addSp modSp mod">
        <pc:chgData name="Muhammad Ali Mazhar butt" userId="eec94e82a630e7d1" providerId="LiveId" clId="{B6E851C2-BA85-40AA-8302-2FB279C9BC00}" dt="2022-11-17T09:32:48.990" v="2716" actId="27636"/>
        <pc:sldMkLst>
          <pc:docMk/>
          <pc:sldMk cId="2234080877" sldId="261"/>
        </pc:sldMkLst>
        <pc:spChg chg="mod">
          <ac:chgData name="Muhammad Ali Mazhar butt" userId="eec94e82a630e7d1" providerId="LiveId" clId="{B6E851C2-BA85-40AA-8302-2FB279C9BC00}" dt="2022-11-17T09:32:48.990" v="2716" actId="27636"/>
          <ac:spMkLst>
            <pc:docMk/>
            <pc:sldMk cId="2234080877" sldId="261"/>
            <ac:spMk id="9" creationId="{E6111AC0-D115-4900-9BE5-20165159AD38}"/>
          </ac:spMkLst>
        </pc:spChg>
        <pc:spChg chg="add mod">
          <ac:chgData name="Muhammad Ali Mazhar butt" userId="eec94e82a630e7d1" providerId="LiveId" clId="{B6E851C2-BA85-40AA-8302-2FB279C9BC00}" dt="2022-11-17T09:32:34.145" v="2710" actId="1076"/>
          <ac:spMkLst>
            <pc:docMk/>
            <pc:sldMk cId="2234080877" sldId="261"/>
            <ac:spMk id="11" creationId="{890679D8-5912-4D29-9B4F-6F6FEFEE9199}"/>
          </ac:spMkLst>
        </pc:spChg>
      </pc:sldChg>
      <pc:sldChg chg="addSp modSp mod">
        <pc:chgData name="Muhammad Ali Mazhar butt" userId="eec94e82a630e7d1" providerId="LiveId" clId="{B6E851C2-BA85-40AA-8302-2FB279C9BC00}" dt="2022-11-17T09:27:40.929" v="2684" actId="1076"/>
        <pc:sldMkLst>
          <pc:docMk/>
          <pc:sldMk cId="1862855085" sldId="264"/>
        </pc:sldMkLst>
        <pc:spChg chg="add mod">
          <ac:chgData name="Muhammad Ali Mazhar butt" userId="eec94e82a630e7d1" providerId="LiveId" clId="{B6E851C2-BA85-40AA-8302-2FB279C9BC00}" dt="2022-11-17T09:27:40.929" v="2684" actId="1076"/>
          <ac:spMkLst>
            <pc:docMk/>
            <pc:sldMk cId="1862855085" sldId="264"/>
            <ac:spMk id="9" creationId="{7232F18E-AB5D-4E9D-9064-BA79C71D99AE}"/>
          </ac:spMkLst>
        </pc:spChg>
      </pc:sldChg>
      <pc:sldChg chg="delSp modSp mod delAnim">
        <pc:chgData name="Muhammad Ali Mazhar butt" userId="eec94e82a630e7d1" providerId="LiveId" clId="{B6E851C2-BA85-40AA-8302-2FB279C9BC00}" dt="2022-11-17T07:04:02.040" v="336" actId="478"/>
        <pc:sldMkLst>
          <pc:docMk/>
          <pc:sldMk cId="2133406621" sldId="267"/>
        </pc:sldMkLst>
        <pc:spChg chg="mod">
          <ac:chgData name="Muhammad Ali Mazhar butt" userId="eec94e82a630e7d1" providerId="LiveId" clId="{B6E851C2-BA85-40AA-8302-2FB279C9BC00}" dt="2022-11-16T21:26:59.752" v="21" actId="20577"/>
          <ac:spMkLst>
            <pc:docMk/>
            <pc:sldMk cId="2133406621" sldId="267"/>
            <ac:spMk id="8" creationId="{6400911F-635A-47EA-913F-FC06A7892645}"/>
          </ac:spMkLst>
        </pc:spChg>
        <pc:spChg chg="del">
          <ac:chgData name="Muhammad Ali Mazhar butt" userId="eec94e82a630e7d1" providerId="LiveId" clId="{B6E851C2-BA85-40AA-8302-2FB279C9BC00}" dt="2022-11-17T07:04:02.040" v="336" actId="478"/>
          <ac:spMkLst>
            <pc:docMk/>
            <pc:sldMk cId="2133406621" sldId="267"/>
            <ac:spMk id="9" creationId="{A398CE40-16C4-404D-8CFE-42299EE35DD3}"/>
          </ac:spMkLst>
        </pc:spChg>
      </pc:sldChg>
      <pc:sldChg chg="addSp delSp modSp del mod">
        <pc:chgData name="Muhammad Ali Mazhar butt" userId="eec94e82a630e7d1" providerId="LiveId" clId="{B6E851C2-BA85-40AA-8302-2FB279C9BC00}" dt="2022-11-17T09:32:51.614" v="2717" actId="47"/>
        <pc:sldMkLst>
          <pc:docMk/>
          <pc:sldMk cId="1009809054" sldId="268"/>
        </pc:sldMkLst>
        <pc:spChg chg="del mod">
          <ac:chgData name="Muhammad Ali Mazhar butt" userId="eec94e82a630e7d1" providerId="LiveId" clId="{B6E851C2-BA85-40AA-8302-2FB279C9BC00}" dt="2022-11-17T09:32:24.041" v="2704" actId="21"/>
          <ac:spMkLst>
            <pc:docMk/>
            <pc:sldMk cId="1009809054" sldId="268"/>
            <ac:spMk id="3" creationId="{C0626A77-2AD5-49D9-8114-E73E14A738FC}"/>
          </ac:spMkLst>
        </pc:spChg>
        <pc:spChg chg="add mod">
          <ac:chgData name="Muhammad Ali Mazhar butt" userId="eec94e82a630e7d1" providerId="LiveId" clId="{B6E851C2-BA85-40AA-8302-2FB279C9BC00}" dt="2022-11-17T09:32:24.041" v="2704" actId="21"/>
          <ac:spMkLst>
            <pc:docMk/>
            <pc:sldMk cId="1009809054" sldId="268"/>
            <ac:spMk id="4" creationId="{75D916DA-867E-49DF-A6D7-76177642D472}"/>
          </ac:spMkLst>
        </pc:spChg>
      </pc:sldChg>
      <pc:sldChg chg="modSp mod">
        <pc:chgData name="Muhammad Ali Mazhar butt" userId="eec94e82a630e7d1" providerId="LiveId" clId="{B6E851C2-BA85-40AA-8302-2FB279C9BC00}" dt="2022-11-17T09:33:02.373" v="2724" actId="1036"/>
        <pc:sldMkLst>
          <pc:docMk/>
          <pc:sldMk cId="1777350450" sldId="269"/>
        </pc:sldMkLst>
        <pc:spChg chg="mod">
          <ac:chgData name="Muhammad Ali Mazhar butt" userId="eec94e82a630e7d1" providerId="LiveId" clId="{B6E851C2-BA85-40AA-8302-2FB279C9BC00}" dt="2022-11-17T09:33:02.373" v="2724" actId="1036"/>
          <ac:spMkLst>
            <pc:docMk/>
            <pc:sldMk cId="1777350450" sldId="269"/>
            <ac:spMk id="2" creationId="{0ED98DF3-9F3B-4F84-9F36-E49DB9A5FCEA}"/>
          </ac:spMkLst>
        </pc:spChg>
        <pc:spChg chg="mod">
          <ac:chgData name="Muhammad Ali Mazhar butt" userId="eec94e82a630e7d1" providerId="LiveId" clId="{B6E851C2-BA85-40AA-8302-2FB279C9BC00}" dt="2022-11-17T09:33:02.373" v="2724" actId="1036"/>
          <ac:spMkLst>
            <pc:docMk/>
            <pc:sldMk cId="1777350450" sldId="269"/>
            <ac:spMk id="3" creationId="{989CE436-B035-4EBB-8D5C-E3B7D3AB37EF}"/>
          </ac:spMkLst>
        </pc:spChg>
        <pc:spChg chg="mod">
          <ac:chgData name="Muhammad Ali Mazhar butt" userId="eec94e82a630e7d1" providerId="LiveId" clId="{B6E851C2-BA85-40AA-8302-2FB279C9BC00}" dt="2022-11-17T09:33:02.373" v="2724" actId="1036"/>
          <ac:spMkLst>
            <pc:docMk/>
            <pc:sldMk cId="1777350450" sldId="269"/>
            <ac:spMk id="6" creationId="{B7A9E904-712C-432A-A93F-49EDDE028303}"/>
          </ac:spMkLst>
        </pc:spChg>
        <pc:spChg chg="mod">
          <ac:chgData name="Muhammad Ali Mazhar butt" userId="eec94e82a630e7d1" providerId="LiveId" clId="{B6E851C2-BA85-40AA-8302-2FB279C9BC00}" dt="2022-11-17T09:33:02.373" v="2724" actId="1036"/>
          <ac:spMkLst>
            <pc:docMk/>
            <pc:sldMk cId="1777350450" sldId="269"/>
            <ac:spMk id="7" creationId="{12DD8500-E425-4316-9C58-69C70489C17F}"/>
          </ac:spMkLst>
        </pc:spChg>
        <pc:picChg chg="mod">
          <ac:chgData name="Muhammad Ali Mazhar butt" userId="eec94e82a630e7d1" providerId="LiveId" clId="{B6E851C2-BA85-40AA-8302-2FB279C9BC00}" dt="2022-11-17T09:33:02.373" v="2724" actId="1036"/>
          <ac:picMkLst>
            <pc:docMk/>
            <pc:sldMk cId="1777350450" sldId="269"/>
            <ac:picMk id="5" creationId="{6A14643B-35DC-451E-8BB1-6D52455067C6}"/>
          </ac:picMkLst>
        </pc:picChg>
      </pc:sldChg>
      <pc:sldChg chg="modSp mod">
        <pc:chgData name="Muhammad Ali Mazhar butt" userId="eec94e82a630e7d1" providerId="LiveId" clId="{B6E851C2-BA85-40AA-8302-2FB279C9BC00}" dt="2022-11-17T09:21:23.645" v="2664" actId="20577"/>
        <pc:sldMkLst>
          <pc:docMk/>
          <pc:sldMk cId="3862873283" sldId="271"/>
        </pc:sldMkLst>
        <pc:spChg chg="mod">
          <ac:chgData name="Muhammad Ali Mazhar butt" userId="eec94e82a630e7d1" providerId="LiveId" clId="{B6E851C2-BA85-40AA-8302-2FB279C9BC00}" dt="2022-11-17T09:21:23.645" v="2664" actId="20577"/>
          <ac:spMkLst>
            <pc:docMk/>
            <pc:sldMk cId="3862873283" sldId="271"/>
            <ac:spMk id="3" creationId="{66BFD98B-DFDC-4AE9-9E9A-9C7864585D74}"/>
          </ac:spMkLst>
        </pc:spChg>
      </pc:sldChg>
      <pc:sldChg chg="modSp mod">
        <pc:chgData name="Muhammad Ali Mazhar butt" userId="eec94e82a630e7d1" providerId="LiveId" clId="{B6E851C2-BA85-40AA-8302-2FB279C9BC00}" dt="2022-11-17T09:17:45.958" v="2648" actId="20577"/>
        <pc:sldMkLst>
          <pc:docMk/>
          <pc:sldMk cId="1511710618" sldId="272"/>
        </pc:sldMkLst>
        <pc:spChg chg="mod">
          <ac:chgData name="Muhammad Ali Mazhar butt" userId="eec94e82a630e7d1" providerId="LiveId" clId="{B6E851C2-BA85-40AA-8302-2FB279C9BC00}" dt="2022-11-17T08:14:59.244" v="1204" actId="1038"/>
          <ac:spMkLst>
            <pc:docMk/>
            <pc:sldMk cId="1511710618" sldId="272"/>
            <ac:spMk id="2" creationId="{0ED98DF3-9F3B-4F84-9F36-E49DB9A5FCEA}"/>
          </ac:spMkLst>
        </pc:spChg>
        <pc:graphicFrameChg chg="modGraphic">
          <ac:chgData name="Muhammad Ali Mazhar butt" userId="eec94e82a630e7d1" providerId="LiveId" clId="{B6E851C2-BA85-40AA-8302-2FB279C9BC00}" dt="2022-11-17T09:17:45.958" v="2648" actId="20577"/>
          <ac:graphicFrameMkLst>
            <pc:docMk/>
            <pc:sldMk cId="1511710618" sldId="272"/>
            <ac:graphicFrameMk id="4" creationId="{0AF6F9BC-7F18-4AF1-AA1E-5B0F740AFA4E}"/>
          </ac:graphicFrameMkLst>
        </pc:graphicFrameChg>
      </pc:sldChg>
      <pc:sldChg chg="modSp mod">
        <pc:chgData name="Muhammad Ali Mazhar butt" userId="eec94e82a630e7d1" providerId="LiveId" clId="{B6E851C2-BA85-40AA-8302-2FB279C9BC00}" dt="2022-11-17T08:57:45.437" v="2221" actId="20577"/>
        <pc:sldMkLst>
          <pc:docMk/>
          <pc:sldMk cId="2060428132" sldId="273"/>
        </pc:sldMkLst>
        <pc:graphicFrameChg chg="modGraphic">
          <ac:chgData name="Muhammad Ali Mazhar butt" userId="eec94e82a630e7d1" providerId="LiveId" clId="{B6E851C2-BA85-40AA-8302-2FB279C9BC00}" dt="2022-11-17T08:57:45.437" v="2221" actId="20577"/>
          <ac:graphicFrameMkLst>
            <pc:docMk/>
            <pc:sldMk cId="2060428132" sldId="273"/>
            <ac:graphicFrameMk id="3" creationId="{E63631FC-F450-4168-9DC9-06B9260E4106}"/>
          </ac:graphicFrameMkLst>
        </pc:graphicFrameChg>
      </pc:sldChg>
      <pc:sldChg chg="addSp delSp modSp mod ord">
        <pc:chgData name="Muhammad Ali Mazhar butt" userId="eec94e82a630e7d1" providerId="LiveId" clId="{B6E851C2-BA85-40AA-8302-2FB279C9BC00}" dt="2022-11-17T07:58:17.370" v="1024" actId="20577"/>
        <pc:sldMkLst>
          <pc:docMk/>
          <pc:sldMk cId="2673043536" sldId="274"/>
        </pc:sldMkLst>
        <pc:spChg chg="del">
          <ac:chgData name="Muhammad Ali Mazhar butt" userId="eec94e82a630e7d1" providerId="LiveId" clId="{B6E851C2-BA85-40AA-8302-2FB279C9BC00}" dt="2022-11-17T07:57:55.902" v="1012" actId="478"/>
          <ac:spMkLst>
            <pc:docMk/>
            <pc:sldMk cId="2673043536" sldId="274"/>
            <ac:spMk id="3" creationId="{69C4A3DD-0CC2-40E5-A760-0693979DEE96}"/>
          </ac:spMkLst>
        </pc:spChg>
        <pc:spChg chg="add mod">
          <ac:chgData name="Muhammad Ali Mazhar butt" userId="eec94e82a630e7d1" providerId="LiveId" clId="{B6E851C2-BA85-40AA-8302-2FB279C9BC00}" dt="2022-11-17T07:58:17.370" v="1024" actId="20577"/>
          <ac:spMkLst>
            <pc:docMk/>
            <pc:sldMk cId="2673043536" sldId="274"/>
            <ac:spMk id="8" creationId="{A97DE8A5-F0E0-414E-AEFF-D8E0017F9F21}"/>
          </ac:spMkLst>
        </pc:spChg>
        <pc:spChg chg="del">
          <ac:chgData name="Muhammad Ali Mazhar butt" userId="eec94e82a630e7d1" providerId="LiveId" clId="{B6E851C2-BA85-40AA-8302-2FB279C9BC00}" dt="2022-11-17T07:13:19.036" v="625" actId="478"/>
          <ac:spMkLst>
            <pc:docMk/>
            <pc:sldMk cId="2673043536" sldId="274"/>
            <ac:spMk id="9" creationId="{367C2CAA-D5D6-4D3D-8BD8-CA80A0E19AA5}"/>
          </ac:spMkLst>
        </pc:spChg>
        <pc:picChg chg="add del">
          <ac:chgData name="Muhammad Ali Mazhar butt" userId="eec94e82a630e7d1" providerId="LiveId" clId="{B6E851C2-BA85-40AA-8302-2FB279C9BC00}" dt="2022-11-17T07:57:58.593" v="1014" actId="478"/>
          <ac:picMkLst>
            <pc:docMk/>
            <pc:sldMk cId="2673043536" sldId="274"/>
            <ac:picMk id="4" creationId="{8DB2F56E-A065-4A38-A2B2-04B7BDDB13A0}"/>
          </ac:picMkLst>
        </pc:picChg>
      </pc:sldChg>
      <pc:sldChg chg="modSp mod">
        <pc:chgData name="Muhammad Ali Mazhar butt" userId="eec94e82a630e7d1" providerId="LiveId" clId="{B6E851C2-BA85-40AA-8302-2FB279C9BC00}" dt="2022-11-17T07:17:22.382" v="753" actId="20577"/>
        <pc:sldMkLst>
          <pc:docMk/>
          <pc:sldMk cId="2606062834" sldId="276"/>
        </pc:sldMkLst>
        <pc:spChg chg="mod">
          <ac:chgData name="Muhammad Ali Mazhar butt" userId="eec94e82a630e7d1" providerId="LiveId" clId="{B6E851C2-BA85-40AA-8302-2FB279C9BC00}" dt="2022-11-17T07:17:22.382" v="753" actId="20577"/>
          <ac:spMkLst>
            <pc:docMk/>
            <pc:sldMk cId="2606062834" sldId="276"/>
            <ac:spMk id="4" creationId="{899342CE-8904-42E1-A824-E4C9CE9A0D6D}"/>
          </ac:spMkLst>
        </pc:spChg>
      </pc:sldChg>
      <pc:sldChg chg="modSp mod">
        <pc:chgData name="Muhammad Ali Mazhar butt" userId="eec94e82a630e7d1" providerId="LiveId" clId="{B6E851C2-BA85-40AA-8302-2FB279C9BC00}" dt="2022-11-17T07:16:43.394" v="737" actId="20577"/>
        <pc:sldMkLst>
          <pc:docMk/>
          <pc:sldMk cId="4156833439" sldId="277"/>
        </pc:sldMkLst>
        <pc:spChg chg="mod">
          <ac:chgData name="Muhammad Ali Mazhar butt" userId="eec94e82a630e7d1" providerId="LiveId" clId="{B6E851C2-BA85-40AA-8302-2FB279C9BC00}" dt="2022-11-17T07:16:43.394" v="737" actId="20577"/>
          <ac:spMkLst>
            <pc:docMk/>
            <pc:sldMk cId="4156833439" sldId="277"/>
            <ac:spMk id="3" creationId="{D7B22080-AF80-49DF-8ED2-51B052876522}"/>
          </ac:spMkLst>
        </pc:spChg>
      </pc:sldChg>
      <pc:sldChg chg="del">
        <pc:chgData name="Muhammad Ali Mazhar butt" userId="eec94e82a630e7d1" providerId="LiveId" clId="{B6E851C2-BA85-40AA-8302-2FB279C9BC00}" dt="2022-11-17T08:15:02.308" v="1205" actId="47"/>
        <pc:sldMkLst>
          <pc:docMk/>
          <pc:sldMk cId="4118927608" sldId="278"/>
        </pc:sldMkLst>
      </pc:sldChg>
      <pc:sldChg chg="addSp modSp mod ord">
        <pc:chgData name="Muhammad Ali Mazhar butt" userId="eec94e82a630e7d1" providerId="LiveId" clId="{B6E851C2-BA85-40AA-8302-2FB279C9BC00}" dt="2022-11-17T07:57:48.174" v="1011" actId="1037"/>
        <pc:sldMkLst>
          <pc:docMk/>
          <pc:sldMk cId="741768167" sldId="279"/>
        </pc:sldMkLst>
        <pc:spChg chg="add mod">
          <ac:chgData name="Muhammad Ali Mazhar butt" userId="eec94e82a630e7d1" providerId="LiveId" clId="{B6E851C2-BA85-40AA-8302-2FB279C9BC00}" dt="2022-11-17T07:57:48.174" v="1011" actId="1037"/>
          <ac:spMkLst>
            <pc:docMk/>
            <pc:sldMk cId="741768167" sldId="279"/>
            <ac:spMk id="11" creationId="{02EFABB0-C34B-4C86-B0BA-EF842893B047}"/>
          </ac:spMkLst>
        </pc:spChg>
        <pc:picChg chg="add mod">
          <ac:chgData name="Muhammad Ali Mazhar butt" userId="eec94e82a630e7d1" providerId="LiveId" clId="{B6E851C2-BA85-40AA-8302-2FB279C9BC00}" dt="2022-11-17T07:55:02.780" v="906" actId="14100"/>
          <ac:picMkLst>
            <pc:docMk/>
            <pc:sldMk cId="741768167" sldId="279"/>
            <ac:picMk id="3" creationId="{D09E7060-B455-4C69-993B-DCF60F958978}"/>
          </ac:picMkLst>
        </pc:picChg>
        <pc:picChg chg="mod">
          <ac:chgData name="Muhammad Ali Mazhar butt" userId="eec94e82a630e7d1" providerId="LiveId" clId="{B6E851C2-BA85-40AA-8302-2FB279C9BC00}" dt="2022-11-17T07:56:17.085" v="931" actId="14100"/>
          <ac:picMkLst>
            <pc:docMk/>
            <pc:sldMk cId="741768167" sldId="279"/>
            <ac:picMk id="4" creationId="{31FD22F9-9CBD-4546-9397-9F47CA0E2965}"/>
          </ac:picMkLst>
        </pc:picChg>
        <pc:picChg chg="add mod">
          <ac:chgData name="Muhammad Ali Mazhar butt" userId="eec94e82a630e7d1" providerId="LiveId" clId="{B6E851C2-BA85-40AA-8302-2FB279C9BC00}" dt="2022-11-17T07:55:11.117" v="910" actId="1076"/>
          <ac:picMkLst>
            <pc:docMk/>
            <pc:sldMk cId="741768167" sldId="279"/>
            <ac:picMk id="6" creationId="{BB01E340-5FD8-4965-819D-CBA8605555FF}"/>
          </ac:picMkLst>
        </pc:picChg>
        <pc:picChg chg="add mod">
          <ac:chgData name="Muhammad Ali Mazhar butt" userId="eec94e82a630e7d1" providerId="LiveId" clId="{B6E851C2-BA85-40AA-8302-2FB279C9BC00}" dt="2022-11-17T07:56:49.116" v="942" actId="14100"/>
          <ac:picMkLst>
            <pc:docMk/>
            <pc:sldMk cId="741768167" sldId="279"/>
            <ac:picMk id="8" creationId="{A63B07FC-17A8-412E-B11E-E5397F9D04D8}"/>
          </ac:picMkLst>
        </pc:picChg>
        <pc:picChg chg="add mod">
          <ac:chgData name="Muhammad Ali Mazhar butt" userId="eec94e82a630e7d1" providerId="LiveId" clId="{B6E851C2-BA85-40AA-8302-2FB279C9BC00}" dt="2022-11-17T07:56:13.147" v="930" actId="14100"/>
          <ac:picMkLst>
            <pc:docMk/>
            <pc:sldMk cId="741768167" sldId="279"/>
            <ac:picMk id="10" creationId="{085AE1C9-BCD5-4DCB-9DAE-7D8247AF6883}"/>
          </ac:picMkLst>
        </pc:picChg>
      </pc:sldChg>
      <pc:sldChg chg="del">
        <pc:chgData name="Muhammad Ali Mazhar butt" userId="eec94e82a630e7d1" providerId="LiveId" clId="{B6E851C2-BA85-40AA-8302-2FB279C9BC00}" dt="2022-11-17T08:15:12.799" v="1206" actId="47"/>
        <pc:sldMkLst>
          <pc:docMk/>
          <pc:sldMk cId="3809484567" sldId="280"/>
        </pc:sldMkLst>
      </pc:sldChg>
      <pc:sldChg chg="addSp delSp modSp del mod">
        <pc:chgData name="Muhammad Ali Mazhar butt" userId="eec94e82a630e7d1" providerId="LiveId" clId="{B6E851C2-BA85-40AA-8302-2FB279C9BC00}" dt="2022-11-17T09:27:12.722" v="2680" actId="47"/>
        <pc:sldMkLst>
          <pc:docMk/>
          <pc:sldMk cId="4154475149" sldId="281"/>
        </pc:sldMkLst>
        <pc:spChg chg="del mod">
          <ac:chgData name="Muhammad Ali Mazhar butt" userId="eec94e82a630e7d1" providerId="LiveId" clId="{B6E851C2-BA85-40AA-8302-2FB279C9BC00}" dt="2022-11-17T09:27:11.177" v="2679" actId="21"/>
          <ac:spMkLst>
            <pc:docMk/>
            <pc:sldMk cId="4154475149" sldId="281"/>
            <ac:spMk id="2" creationId="{0ED98DF3-9F3B-4F84-9F36-E49DB9A5FCEA}"/>
          </ac:spMkLst>
        </pc:spChg>
        <pc:spChg chg="add mod">
          <ac:chgData name="Muhammad Ali Mazhar butt" userId="eec94e82a630e7d1" providerId="LiveId" clId="{B6E851C2-BA85-40AA-8302-2FB279C9BC00}" dt="2022-11-17T09:27:11.177" v="2679" actId="21"/>
          <ac:spMkLst>
            <pc:docMk/>
            <pc:sldMk cId="4154475149" sldId="281"/>
            <ac:spMk id="4" creationId="{D374A6F7-3897-4C7C-B0AF-88FDEB0E8CEC}"/>
          </ac:spMkLst>
        </pc:spChg>
      </pc:sldChg>
      <pc:sldChg chg="addSp modSp mod">
        <pc:chgData name="Muhammad Ali Mazhar butt" userId="eec94e82a630e7d1" providerId="LiveId" clId="{B6E851C2-BA85-40AA-8302-2FB279C9BC00}" dt="2022-11-17T09:11:13.174" v="2533" actId="1037"/>
        <pc:sldMkLst>
          <pc:docMk/>
          <pc:sldMk cId="1908472740" sldId="288"/>
        </pc:sldMkLst>
        <pc:spChg chg="mod">
          <ac:chgData name="Muhammad Ali Mazhar butt" userId="eec94e82a630e7d1" providerId="LiveId" clId="{B6E851C2-BA85-40AA-8302-2FB279C9BC00}" dt="2022-11-17T08:11:23.511" v="1174" actId="20577"/>
          <ac:spMkLst>
            <pc:docMk/>
            <pc:sldMk cId="1908472740" sldId="288"/>
            <ac:spMk id="2" creationId="{77C85F71-7C14-442C-AF0E-8BA8F0774A15}"/>
          </ac:spMkLst>
        </pc:spChg>
        <pc:picChg chg="add mod">
          <ac:chgData name="Muhammad Ali Mazhar butt" userId="eec94e82a630e7d1" providerId="LiveId" clId="{B6E851C2-BA85-40AA-8302-2FB279C9BC00}" dt="2022-11-17T09:10:49.225" v="2518" actId="1076"/>
          <ac:picMkLst>
            <pc:docMk/>
            <pc:sldMk cId="1908472740" sldId="288"/>
            <ac:picMk id="5" creationId="{3EBB1F44-CBD9-4869-8950-BE657AD9329D}"/>
          </ac:picMkLst>
        </pc:picChg>
        <pc:picChg chg="add mod">
          <ac:chgData name="Muhammad Ali Mazhar butt" userId="eec94e82a630e7d1" providerId="LiveId" clId="{B6E851C2-BA85-40AA-8302-2FB279C9BC00}" dt="2022-11-17T09:11:00.609" v="2526" actId="1037"/>
          <ac:picMkLst>
            <pc:docMk/>
            <pc:sldMk cId="1908472740" sldId="288"/>
            <ac:picMk id="7" creationId="{312DADE3-6F16-437C-8D53-DD22E7D34BF1}"/>
          </ac:picMkLst>
        </pc:picChg>
        <pc:picChg chg="add mod">
          <ac:chgData name="Muhammad Ali Mazhar butt" userId="eec94e82a630e7d1" providerId="LiveId" clId="{B6E851C2-BA85-40AA-8302-2FB279C9BC00}" dt="2022-11-17T09:11:13.174" v="2533" actId="1037"/>
          <ac:picMkLst>
            <pc:docMk/>
            <pc:sldMk cId="1908472740" sldId="288"/>
            <ac:picMk id="9" creationId="{75F876DB-5E02-4F4E-8357-FCA0B287542D}"/>
          </ac:picMkLst>
        </pc:picChg>
      </pc:sldChg>
      <pc:sldChg chg="addSp modSp mod">
        <pc:chgData name="Muhammad Ali Mazhar butt" userId="eec94e82a630e7d1" providerId="LiveId" clId="{B6E851C2-BA85-40AA-8302-2FB279C9BC00}" dt="2022-11-17T08:12:35.057" v="1199" actId="404"/>
        <pc:sldMkLst>
          <pc:docMk/>
          <pc:sldMk cId="1299005465" sldId="290"/>
        </pc:sldMkLst>
        <pc:spChg chg="add mod">
          <ac:chgData name="Muhammad Ali Mazhar butt" userId="eec94e82a630e7d1" providerId="LiveId" clId="{B6E851C2-BA85-40AA-8302-2FB279C9BC00}" dt="2022-11-17T08:12:35.057" v="1199" actId="404"/>
          <ac:spMkLst>
            <pc:docMk/>
            <pc:sldMk cId="1299005465" sldId="290"/>
            <ac:spMk id="6" creationId="{A6894031-C88D-4773-87E7-FA32D5112AB4}"/>
          </ac:spMkLst>
        </pc:spChg>
        <pc:picChg chg="add mod">
          <ac:chgData name="Muhammad Ali Mazhar butt" userId="eec94e82a630e7d1" providerId="LiveId" clId="{B6E851C2-BA85-40AA-8302-2FB279C9BC00}" dt="2022-11-17T08:11:48.536" v="1176" actId="1076"/>
          <ac:picMkLst>
            <pc:docMk/>
            <pc:sldMk cId="1299005465" sldId="290"/>
            <ac:picMk id="5" creationId="{85332D0F-0E00-47C0-AF60-FC77239195CD}"/>
          </ac:picMkLst>
        </pc:picChg>
        <pc:picChg chg="mod">
          <ac:chgData name="Muhammad Ali Mazhar butt" userId="eec94e82a630e7d1" providerId="LiveId" clId="{B6E851C2-BA85-40AA-8302-2FB279C9BC00}" dt="2022-11-17T08:12:11.075" v="1195" actId="1076"/>
          <ac:picMkLst>
            <pc:docMk/>
            <pc:sldMk cId="1299005465" sldId="290"/>
            <ac:picMk id="2050" creationId="{02C04E8C-87FB-4B38-82FC-BF0356ECA1FF}"/>
          </ac:picMkLst>
        </pc:picChg>
      </pc:sldChg>
      <pc:sldChg chg="delSp mod">
        <pc:chgData name="Muhammad Ali Mazhar butt" userId="eec94e82a630e7d1" providerId="LiveId" clId="{B6E851C2-BA85-40AA-8302-2FB279C9BC00}" dt="2022-11-17T07:53:26.173" v="857" actId="478"/>
        <pc:sldMkLst>
          <pc:docMk/>
          <pc:sldMk cId="1018729716" sldId="291"/>
        </pc:sldMkLst>
        <pc:spChg chg="del">
          <ac:chgData name="Muhammad Ali Mazhar butt" userId="eec94e82a630e7d1" providerId="LiveId" clId="{B6E851C2-BA85-40AA-8302-2FB279C9BC00}" dt="2022-11-17T07:53:26.173" v="857" actId="478"/>
          <ac:spMkLst>
            <pc:docMk/>
            <pc:sldMk cId="1018729716" sldId="291"/>
            <ac:spMk id="2" creationId="{BBA86672-32FB-495D-ABE8-8691C6232B8E}"/>
          </ac:spMkLst>
        </pc:spChg>
      </pc:sldChg>
      <pc:sldChg chg="addSp modSp mod">
        <pc:chgData name="Muhammad Ali Mazhar butt" userId="eec94e82a630e7d1" providerId="LiveId" clId="{B6E851C2-BA85-40AA-8302-2FB279C9BC00}" dt="2022-11-17T07:53:17.891" v="856" actId="14100"/>
        <pc:sldMkLst>
          <pc:docMk/>
          <pc:sldMk cId="4211270826" sldId="292"/>
        </pc:sldMkLst>
        <pc:spChg chg="mod">
          <ac:chgData name="Muhammad Ali Mazhar butt" userId="eec94e82a630e7d1" providerId="LiveId" clId="{B6E851C2-BA85-40AA-8302-2FB279C9BC00}" dt="2022-11-17T07:53:17.891" v="856" actId="14100"/>
          <ac:spMkLst>
            <pc:docMk/>
            <pc:sldMk cId="4211270826" sldId="292"/>
            <ac:spMk id="2" creationId="{28A607D4-F900-477E-A316-ECCCD44803F7}"/>
          </ac:spMkLst>
        </pc:spChg>
        <pc:picChg chg="add mod">
          <ac:chgData name="Muhammad Ali Mazhar butt" userId="eec94e82a630e7d1" providerId="LiveId" clId="{B6E851C2-BA85-40AA-8302-2FB279C9BC00}" dt="2022-11-17T07:51:05.530" v="813" actId="1076"/>
          <ac:picMkLst>
            <pc:docMk/>
            <pc:sldMk cId="4211270826" sldId="292"/>
            <ac:picMk id="4" creationId="{9BB9A91B-16B5-43CD-B232-038C5DD16D5C}"/>
          </ac:picMkLst>
        </pc:picChg>
        <pc:picChg chg="add mod">
          <ac:chgData name="Muhammad Ali Mazhar butt" userId="eec94e82a630e7d1" providerId="LiveId" clId="{B6E851C2-BA85-40AA-8302-2FB279C9BC00}" dt="2022-11-17T07:51:29.753" v="827" actId="1037"/>
          <ac:picMkLst>
            <pc:docMk/>
            <pc:sldMk cId="4211270826" sldId="292"/>
            <ac:picMk id="7" creationId="{26936950-990C-4900-B5C4-D6E7B8B3C835}"/>
          </ac:picMkLst>
        </pc:picChg>
        <pc:picChg chg="add mod">
          <ac:chgData name="Muhammad Ali Mazhar butt" userId="eec94e82a630e7d1" providerId="LiveId" clId="{B6E851C2-BA85-40AA-8302-2FB279C9BC00}" dt="2022-11-17T07:51:41.880" v="832" actId="1037"/>
          <ac:picMkLst>
            <pc:docMk/>
            <pc:sldMk cId="4211270826" sldId="292"/>
            <ac:picMk id="9" creationId="{9B58FAE0-4A57-44DA-A23A-6876181701E0}"/>
          </ac:picMkLst>
        </pc:picChg>
      </pc:sldChg>
      <pc:sldChg chg="addSp delSp modSp mod">
        <pc:chgData name="Muhammad Ali Mazhar butt" userId="eec94e82a630e7d1" providerId="LiveId" clId="{B6E851C2-BA85-40AA-8302-2FB279C9BC00}" dt="2022-11-17T08:32:57.491" v="2004"/>
        <pc:sldMkLst>
          <pc:docMk/>
          <pc:sldMk cId="4272239651" sldId="294"/>
        </pc:sldMkLst>
        <pc:spChg chg="add mod">
          <ac:chgData name="Muhammad Ali Mazhar butt" userId="eec94e82a630e7d1" providerId="LiveId" clId="{B6E851C2-BA85-40AA-8302-2FB279C9BC00}" dt="2022-11-17T08:32:22.408" v="1973" actId="1076"/>
          <ac:spMkLst>
            <pc:docMk/>
            <pc:sldMk cId="4272239651" sldId="294"/>
            <ac:spMk id="8" creationId="{59D15823-6FFD-41D1-962A-4E75B8B0E157}"/>
          </ac:spMkLst>
        </pc:spChg>
        <pc:spChg chg="add del mod">
          <ac:chgData name="Muhammad Ali Mazhar butt" userId="eec94e82a630e7d1" providerId="LiveId" clId="{B6E851C2-BA85-40AA-8302-2FB279C9BC00}" dt="2022-11-17T08:32:57.491" v="2004"/>
          <ac:spMkLst>
            <pc:docMk/>
            <pc:sldMk cId="4272239651" sldId="294"/>
            <ac:spMk id="9" creationId="{EE7C1FDD-A0D3-4C33-94C6-C2651C771A67}"/>
          </ac:spMkLst>
        </pc:spChg>
        <pc:picChg chg="add del mod">
          <ac:chgData name="Muhammad Ali Mazhar butt" userId="eec94e82a630e7d1" providerId="LiveId" clId="{B6E851C2-BA85-40AA-8302-2FB279C9BC00}" dt="2022-11-17T07:48:59.636" v="811" actId="478"/>
          <ac:picMkLst>
            <pc:docMk/>
            <pc:sldMk cId="4272239651" sldId="294"/>
            <ac:picMk id="4" creationId="{0981959E-5674-41AE-9941-BF8FFCE31ABA}"/>
          </ac:picMkLst>
        </pc:picChg>
        <pc:picChg chg="add mod">
          <ac:chgData name="Muhammad Ali Mazhar butt" userId="eec94e82a630e7d1" providerId="LiveId" clId="{B6E851C2-BA85-40AA-8302-2FB279C9BC00}" dt="2022-11-17T08:31:44.603" v="1941" actId="14100"/>
          <ac:picMkLst>
            <pc:docMk/>
            <pc:sldMk cId="4272239651" sldId="294"/>
            <ac:picMk id="7" creationId="{536D56DF-F92C-4E1E-9690-8C61D8089076}"/>
          </ac:picMkLst>
        </pc:picChg>
      </pc:sldChg>
      <pc:sldChg chg="addSp delSp modSp del mod">
        <pc:chgData name="Muhammad Ali Mazhar butt" userId="eec94e82a630e7d1" providerId="LiveId" clId="{B6E851C2-BA85-40AA-8302-2FB279C9BC00}" dt="2022-11-17T08:34:46.133" v="2016" actId="47"/>
        <pc:sldMkLst>
          <pc:docMk/>
          <pc:sldMk cId="1483520240" sldId="296"/>
        </pc:sldMkLst>
        <pc:spChg chg="del mod">
          <ac:chgData name="Muhammad Ali Mazhar butt" userId="eec94e82a630e7d1" providerId="LiveId" clId="{B6E851C2-BA85-40AA-8302-2FB279C9BC00}" dt="2022-11-17T07:58:34.026" v="1025" actId="478"/>
          <ac:spMkLst>
            <pc:docMk/>
            <pc:sldMk cId="1483520240" sldId="296"/>
            <ac:spMk id="2" creationId="{0FECDE68-898A-4298-872A-0869FF8E691D}"/>
          </ac:spMkLst>
        </pc:spChg>
        <pc:spChg chg="del mod">
          <ac:chgData name="Muhammad Ali Mazhar butt" userId="eec94e82a630e7d1" providerId="LiveId" clId="{B6E851C2-BA85-40AA-8302-2FB279C9BC00}" dt="2022-11-17T08:34:44.661" v="2015" actId="21"/>
          <ac:spMkLst>
            <pc:docMk/>
            <pc:sldMk cId="1483520240" sldId="296"/>
            <ac:spMk id="3" creationId="{FCC1827C-6430-412A-936D-E1F7275FD81B}"/>
          </ac:spMkLst>
        </pc:spChg>
        <pc:spChg chg="add del mod">
          <ac:chgData name="Muhammad Ali Mazhar butt" userId="eec94e82a630e7d1" providerId="LiveId" clId="{B6E851C2-BA85-40AA-8302-2FB279C9BC00}" dt="2022-11-17T07:58:40.956" v="1027" actId="478"/>
          <ac:spMkLst>
            <pc:docMk/>
            <pc:sldMk cId="1483520240" sldId="296"/>
            <ac:spMk id="5" creationId="{712B6DF1-5D90-47A8-B10B-81148A14DE40}"/>
          </ac:spMkLst>
        </pc:spChg>
        <pc:spChg chg="add mod">
          <ac:chgData name="Muhammad Ali Mazhar butt" userId="eec94e82a630e7d1" providerId="LiveId" clId="{B6E851C2-BA85-40AA-8302-2FB279C9BC00}" dt="2022-11-17T07:58:55.853" v="1058" actId="113"/>
          <ac:spMkLst>
            <pc:docMk/>
            <pc:sldMk cId="1483520240" sldId="296"/>
            <ac:spMk id="6" creationId="{BCB7B6E9-6C36-419E-8FEB-5994331E95CF}"/>
          </ac:spMkLst>
        </pc:spChg>
        <pc:spChg chg="add mod">
          <ac:chgData name="Muhammad Ali Mazhar butt" userId="eec94e82a630e7d1" providerId="LiveId" clId="{B6E851C2-BA85-40AA-8302-2FB279C9BC00}" dt="2022-11-17T08:34:44.661" v="2015" actId="21"/>
          <ac:spMkLst>
            <pc:docMk/>
            <pc:sldMk cId="1483520240" sldId="296"/>
            <ac:spMk id="8" creationId="{D2AFD5C8-9C09-4650-9319-0E852E66C51F}"/>
          </ac:spMkLst>
        </pc:spChg>
      </pc:sldChg>
      <pc:sldChg chg="modSp new del mod">
        <pc:chgData name="Muhammad Ali Mazhar butt" userId="eec94e82a630e7d1" providerId="LiveId" clId="{B6E851C2-BA85-40AA-8302-2FB279C9BC00}" dt="2022-11-17T07:10:06.608" v="619" actId="47"/>
        <pc:sldMkLst>
          <pc:docMk/>
          <pc:sldMk cId="3631399373" sldId="299"/>
        </pc:sldMkLst>
        <pc:spChg chg="mod">
          <ac:chgData name="Muhammad Ali Mazhar butt" userId="eec94e82a630e7d1" providerId="LiveId" clId="{B6E851C2-BA85-40AA-8302-2FB279C9BC00}" dt="2022-11-16T21:29:22.544" v="55" actId="14100"/>
          <ac:spMkLst>
            <pc:docMk/>
            <pc:sldMk cId="3631399373" sldId="299"/>
            <ac:spMk id="3" creationId="{AA5BE466-8489-4A27-80D2-BE0ADB223D2F}"/>
          </ac:spMkLst>
        </pc:spChg>
      </pc:sldChg>
      <pc:sldChg chg="addSp delSp modSp new mod">
        <pc:chgData name="Muhammad Ali Mazhar butt" userId="eec94e82a630e7d1" providerId="LiveId" clId="{B6E851C2-BA85-40AA-8302-2FB279C9BC00}" dt="2022-11-16T21:44:19.175" v="259" actId="20577"/>
        <pc:sldMkLst>
          <pc:docMk/>
          <pc:sldMk cId="2152898782" sldId="300"/>
        </pc:sldMkLst>
        <pc:spChg chg="del">
          <ac:chgData name="Muhammad Ali Mazhar butt" userId="eec94e82a630e7d1" providerId="LiveId" clId="{B6E851C2-BA85-40AA-8302-2FB279C9BC00}" dt="2022-11-16T21:29:32.096" v="58" actId="478"/>
          <ac:spMkLst>
            <pc:docMk/>
            <pc:sldMk cId="2152898782" sldId="300"/>
            <ac:spMk id="2" creationId="{D3A8A626-84B9-465A-8F25-E5D2A4E26340}"/>
          </ac:spMkLst>
        </pc:spChg>
        <pc:spChg chg="mod">
          <ac:chgData name="Muhammad Ali Mazhar butt" userId="eec94e82a630e7d1" providerId="LiveId" clId="{B6E851C2-BA85-40AA-8302-2FB279C9BC00}" dt="2022-11-16T21:44:19.175" v="259" actId="20577"/>
          <ac:spMkLst>
            <pc:docMk/>
            <pc:sldMk cId="2152898782" sldId="300"/>
            <ac:spMk id="3" creationId="{ED38CA85-74EE-4B77-8991-BCDA0D58FEE8}"/>
          </ac:spMkLst>
        </pc:spChg>
        <pc:spChg chg="add mod">
          <ac:chgData name="Muhammad Ali Mazhar butt" userId="eec94e82a630e7d1" providerId="LiveId" clId="{B6E851C2-BA85-40AA-8302-2FB279C9BC00}" dt="2022-11-16T21:29:29.045" v="57" actId="1076"/>
          <ac:spMkLst>
            <pc:docMk/>
            <pc:sldMk cId="2152898782" sldId="300"/>
            <ac:spMk id="4" creationId="{2D13E7A0-D3BF-4792-914E-5E3129E7E9C8}"/>
          </ac:spMkLst>
        </pc:spChg>
      </pc:sldChg>
      <pc:sldChg chg="addSp delSp modSp new mod ord">
        <pc:chgData name="Muhammad Ali Mazhar butt" userId="eec94e82a630e7d1" providerId="LiveId" clId="{B6E851C2-BA85-40AA-8302-2FB279C9BC00}" dt="2022-11-17T09:33:51.089" v="2726"/>
        <pc:sldMkLst>
          <pc:docMk/>
          <pc:sldMk cId="1478840753" sldId="301"/>
        </pc:sldMkLst>
        <pc:spChg chg="mod">
          <ac:chgData name="Muhammad Ali Mazhar butt" userId="eec94e82a630e7d1" providerId="LiveId" clId="{B6E851C2-BA85-40AA-8302-2FB279C9BC00}" dt="2022-11-17T07:54:26.996" v="887" actId="1076"/>
          <ac:spMkLst>
            <pc:docMk/>
            <pc:sldMk cId="1478840753" sldId="301"/>
            <ac:spMk id="2" creationId="{0171DA65-E2E4-4AD9-9B66-74D0D7C01C72}"/>
          </ac:spMkLst>
        </pc:spChg>
        <pc:spChg chg="del">
          <ac:chgData name="Muhammad Ali Mazhar butt" userId="eec94e82a630e7d1" providerId="LiveId" clId="{B6E851C2-BA85-40AA-8302-2FB279C9BC00}" dt="2022-11-16T21:37:52.832" v="185"/>
          <ac:spMkLst>
            <pc:docMk/>
            <pc:sldMk cId="1478840753" sldId="301"/>
            <ac:spMk id="3" creationId="{BD452C6A-151E-46F7-9221-1D0A50CFC240}"/>
          </ac:spMkLst>
        </pc:spChg>
        <pc:spChg chg="add del mod">
          <ac:chgData name="Muhammad Ali Mazhar butt" userId="eec94e82a630e7d1" providerId="LiveId" clId="{B6E851C2-BA85-40AA-8302-2FB279C9BC00}" dt="2022-11-16T21:41:11.469" v="192" actId="931"/>
          <ac:spMkLst>
            <pc:docMk/>
            <pc:sldMk cId="1478840753" sldId="301"/>
            <ac:spMk id="7" creationId="{BAC249C0-24E9-489E-9C01-DBB2AF0BD0C6}"/>
          </ac:spMkLst>
        </pc:spChg>
        <pc:picChg chg="add del mod">
          <ac:chgData name="Muhammad Ali Mazhar butt" userId="eec94e82a630e7d1" providerId="LiveId" clId="{B6E851C2-BA85-40AA-8302-2FB279C9BC00}" dt="2022-11-16T21:41:02.914" v="191" actId="478"/>
          <ac:picMkLst>
            <pc:docMk/>
            <pc:sldMk cId="1478840753" sldId="301"/>
            <ac:picMk id="5" creationId="{CC26C640-706F-4A53-AB08-EC846A9E70CB}"/>
          </ac:picMkLst>
        </pc:picChg>
        <pc:picChg chg="add mod">
          <ac:chgData name="Muhammad Ali Mazhar butt" userId="eec94e82a630e7d1" providerId="LiveId" clId="{B6E851C2-BA85-40AA-8302-2FB279C9BC00}" dt="2022-11-16T21:41:18.075" v="195" actId="1076"/>
          <ac:picMkLst>
            <pc:docMk/>
            <pc:sldMk cId="1478840753" sldId="301"/>
            <ac:picMk id="9" creationId="{78D22F06-2112-41A8-A593-173C45061F30}"/>
          </ac:picMkLst>
        </pc:picChg>
      </pc:sldChg>
      <pc:sldChg chg="addSp delSp modSp new add del mod">
        <pc:chgData name="Muhammad Ali Mazhar butt" userId="eec94e82a630e7d1" providerId="LiveId" clId="{B6E851C2-BA85-40AA-8302-2FB279C9BC00}" dt="2022-11-17T08:16:41.022" v="1216" actId="1076"/>
        <pc:sldMkLst>
          <pc:docMk/>
          <pc:sldMk cId="1120892130" sldId="302"/>
        </pc:sldMkLst>
        <pc:spChg chg="del">
          <ac:chgData name="Muhammad Ali Mazhar butt" userId="eec94e82a630e7d1" providerId="LiveId" clId="{B6E851C2-BA85-40AA-8302-2FB279C9BC00}" dt="2022-11-17T07:45:31.856" v="800" actId="478"/>
          <ac:spMkLst>
            <pc:docMk/>
            <pc:sldMk cId="1120892130" sldId="302"/>
            <ac:spMk id="2" creationId="{76526EAE-143A-468C-BA48-85DB0AA01DF7}"/>
          </ac:spMkLst>
        </pc:spChg>
        <pc:spChg chg="del">
          <ac:chgData name="Muhammad Ali Mazhar butt" userId="eec94e82a630e7d1" providerId="LiveId" clId="{B6E851C2-BA85-40AA-8302-2FB279C9BC00}" dt="2022-11-17T07:42:57.030" v="755" actId="931"/>
          <ac:spMkLst>
            <pc:docMk/>
            <pc:sldMk cId="1120892130" sldId="302"/>
            <ac:spMk id="3" creationId="{8F712DE5-B7DD-47B7-8D41-FC70D82BDA76}"/>
          </ac:spMkLst>
        </pc:spChg>
        <pc:spChg chg="add del mod">
          <ac:chgData name="Muhammad Ali Mazhar butt" userId="eec94e82a630e7d1" providerId="LiveId" clId="{B6E851C2-BA85-40AA-8302-2FB279C9BC00}" dt="2022-11-17T07:45:31.856" v="800" actId="478"/>
          <ac:spMkLst>
            <pc:docMk/>
            <pc:sldMk cId="1120892130" sldId="302"/>
            <ac:spMk id="17" creationId="{E1220715-0BBA-4276-9DAE-4D5234FADAA7}"/>
          </ac:spMkLst>
        </pc:spChg>
        <pc:spChg chg="add mod">
          <ac:chgData name="Muhammad Ali Mazhar butt" userId="eec94e82a630e7d1" providerId="LiveId" clId="{B6E851C2-BA85-40AA-8302-2FB279C9BC00}" dt="2022-11-17T08:16:41.022" v="1216" actId="1076"/>
          <ac:spMkLst>
            <pc:docMk/>
            <pc:sldMk cId="1120892130" sldId="302"/>
            <ac:spMk id="19" creationId="{74BC3AF4-F498-4E8F-8B9C-DAFAD499C90D}"/>
          </ac:spMkLst>
        </pc:spChg>
        <pc:picChg chg="add del mod">
          <ac:chgData name="Muhammad Ali Mazhar butt" userId="eec94e82a630e7d1" providerId="LiveId" clId="{B6E851C2-BA85-40AA-8302-2FB279C9BC00}" dt="2022-11-17T07:45:30.496" v="799" actId="21"/>
          <ac:picMkLst>
            <pc:docMk/>
            <pc:sldMk cId="1120892130" sldId="302"/>
            <ac:picMk id="5" creationId="{10FFF54E-0582-4C64-84D6-CC7B38E41F05}"/>
          </ac:picMkLst>
        </pc:picChg>
        <pc:picChg chg="add del mod">
          <ac:chgData name="Muhammad Ali Mazhar butt" userId="eec94e82a630e7d1" providerId="LiveId" clId="{B6E851C2-BA85-40AA-8302-2FB279C9BC00}" dt="2022-11-17T07:45:04.687" v="792" actId="21"/>
          <ac:picMkLst>
            <pc:docMk/>
            <pc:sldMk cId="1120892130" sldId="302"/>
            <ac:picMk id="7" creationId="{BE26C208-08EE-4048-95C5-ED96FB8688E2}"/>
          </ac:picMkLst>
        </pc:picChg>
        <pc:picChg chg="add del mod">
          <ac:chgData name="Muhammad Ali Mazhar butt" userId="eec94e82a630e7d1" providerId="LiveId" clId="{B6E851C2-BA85-40AA-8302-2FB279C9BC00}" dt="2022-11-17T07:44:48.952" v="785" actId="21"/>
          <ac:picMkLst>
            <pc:docMk/>
            <pc:sldMk cId="1120892130" sldId="302"/>
            <ac:picMk id="9" creationId="{6A953A8E-09EA-4617-A517-D4F0AA1A3078}"/>
          </ac:picMkLst>
        </pc:picChg>
        <pc:picChg chg="add del mod">
          <ac:chgData name="Muhammad Ali Mazhar butt" userId="eec94e82a630e7d1" providerId="LiveId" clId="{B6E851C2-BA85-40AA-8302-2FB279C9BC00}" dt="2022-11-17T07:44:26.261" v="776" actId="21"/>
          <ac:picMkLst>
            <pc:docMk/>
            <pc:sldMk cId="1120892130" sldId="302"/>
            <ac:picMk id="11" creationId="{57F09F1E-8CCE-47F5-AF5D-2E3A7ED7D7C0}"/>
          </ac:picMkLst>
        </pc:picChg>
        <pc:picChg chg="add del mod">
          <ac:chgData name="Muhammad Ali Mazhar butt" userId="eec94e82a630e7d1" providerId="LiveId" clId="{B6E851C2-BA85-40AA-8302-2FB279C9BC00}" dt="2022-11-17T07:43:59.171" v="766" actId="21"/>
          <ac:picMkLst>
            <pc:docMk/>
            <pc:sldMk cId="1120892130" sldId="302"/>
            <ac:picMk id="13" creationId="{224BFAF4-7DEE-468D-8CD4-F4B02DBB7270}"/>
          </ac:picMkLst>
        </pc:picChg>
        <pc:picChg chg="add del mod">
          <ac:chgData name="Muhammad Ali Mazhar butt" userId="eec94e82a630e7d1" providerId="LiveId" clId="{B6E851C2-BA85-40AA-8302-2FB279C9BC00}" dt="2022-11-17T07:43:27.180" v="758" actId="21"/>
          <ac:picMkLst>
            <pc:docMk/>
            <pc:sldMk cId="1120892130" sldId="302"/>
            <ac:picMk id="15" creationId="{C0F59D34-CBB2-4B81-B636-F1BC50555279}"/>
          </ac:picMkLst>
        </pc:picChg>
        <pc:picChg chg="add mod">
          <ac:chgData name="Muhammad Ali Mazhar butt" userId="eec94e82a630e7d1" providerId="LiveId" clId="{B6E851C2-BA85-40AA-8302-2FB279C9BC00}" dt="2022-11-17T07:45:44.060" v="804" actId="14100"/>
          <ac:picMkLst>
            <pc:docMk/>
            <pc:sldMk cId="1120892130" sldId="302"/>
            <ac:picMk id="18" creationId="{87D5D1C5-C50A-4AA5-8920-E4C5075F54AC}"/>
          </ac:picMkLst>
        </pc:picChg>
      </pc:sldChg>
      <pc:sldChg chg="addSp delSp modSp new mod">
        <pc:chgData name="Muhammad Ali Mazhar butt" userId="eec94e82a630e7d1" providerId="LiveId" clId="{B6E851C2-BA85-40AA-8302-2FB279C9BC00}" dt="2022-11-17T08:17:25.135" v="1255" actId="20577"/>
        <pc:sldMkLst>
          <pc:docMk/>
          <pc:sldMk cId="1082322138" sldId="303"/>
        </pc:sldMkLst>
        <pc:spChg chg="del">
          <ac:chgData name="Muhammad Ali Mazhar butt" userId="eec94e82a630e7d1" providerId="LiveId" clId="{B6E851C2-BA85-40AA-8302-2FB279C9BC00}" dt="2022-11-17T07:43:44.324" v="763" actId="478"/>
          <ac:spMkLst>
            <pc:docMk/>
            <pc:sldMk cId="1082322138" sldId="303"/>
            <ac:spMk id="2" creationId="{26C1AD4F-E7C0-4EC5-BAB9-85E172973EF9}"/>
          </ac:spMkLst>
        </pc:spChg>
        <pc:spChg chg="del">
          <ac:chgData name="Muhammad Ali Mazhar butt" userId="eec94e82a630e7d1" providerId="LiveId" clId="{B6E851C2-BA85-40AA-8302-2FB279C9BC00}" dt="2022-11-17T07:43:41.209" v="762" actId="478"/>
          <ac:spMkLst>
            <pc:docMk/>
            <pc:sldMk cId="1082322138" sldId="303"/>
            <ac:spMk id="3" creationId="{358AFDCF-EA5F-4D19-9023-F8F38AABDB8A}"/>
          </ac:spMkLst>
        </pc:spChg>
        <pc:spChg chg="add mod">
          <ac:chgData name="Muhammad Ali Mazhar butt" userId="eec94e82a630e7d1" providerId="LiveId" clId="{B6E851C2-BA85-40AA-8302-2FB279C9BC00}" dt="2022-11-17T08:17:25.135" v="1255" actId="20577"/>
          <ac:spMkLst>
            <pc:docMk/>
            <pc:sldMk cId="1082322138" sldId="303"/>
            <ac:spMk id="5" creationId="{25F2C705-22A3-4E80-9E1A-80EB7F9830FF}"/>
          </ac:spMkLst>
        </pc:spChg>
        <pc:picChg chg="add mod">
          <ac:chgData name="Muhammad Ali Mazhar butt" userId="eec94e82a630e7d1" providerId="LiveId" clId="{B6E851C2-BA85-40AA-8302-2FB279C9BC00}" dt="2022-11-17T07:43:52.679" v="765" actId="14100"/>
          <ac:picMkLst>
            <pc:docMk/>
            <pc:sldMk cId="1082322138" sldId="303"/>
            <ac:picMk id="4" creationId="{B7303A02-F909-4AFC-ABBE-7A01D4E639EB}"/>
          </ac:picMkLst>
        </pc:picChg>
      </pc:sldChg>
      <pc:sldChg chg="addSp delSp modSp new mod">
        <pc:chgData name="Muhammad Ali Mazhar butt" userId="eec94e82a630e7d1" providerId="LiveId" clId="{B6E851C2-BA85-40AA-8302-2FB279C9BC00}" dt="2022-11-17T08:17:02.969" v="1235" actId="20577"/>
        <pc:sldMkLst>
          <pc:docMk/>
          <pc:sldMk cId="1489375884" sldId="304"/>
        </pc:sldMkLst>
        <pc:spChg chg="del">
          <ac:chgData name="Muhammad Ali Mazhar butt" userId="eec94e82a630e7d1" providerId="LiveId" clId="{B6E851C2-BA85-40AA-8302-2FB279C9BC00}" dt="2022-11-17T07:44:02.928" v="768" actId="478"/>
          <ac:spMkLst>
            <pc:docMk/>
            <pc:sldMk cId="1489375884" sldId="304"/>
            <ac:spMk id="2" creationId="{2CF01316-B0EA-4023-8802-456C24E4F8F4}"/>
          </ac:spMkLst>
        </pc:spChg>
        <pc:spChg chg="del mod">
          <ac:chgData name="Muhammad Ali Mazhar butt" userId="eec94e82a630e7d1" providerId="LiveId" clId="{B6E851C2-BA85-40AA-8302-2FB279C9BC00}" dt="2022-11-17T07:44:13.094" v="771" actId="478"/>
          <ac:spMkLst>
            <pc:docMk/>
            <pc:sldMk cId="1489375884" sldId="304"/>
            <ac:spMk id="3" creationId="{575B530C-2FEC-4725-8EE3-08024AB656C4}"/>
          </ac:spMkLst>
        </pc:spChg>
        <pc:spChg chg="add mod">
          <ac:chgData name="Muhammad Ali Mazhar butt" userId="eec94e82a630e7d1" providerId="LiveId" clId="{B6E851C2-BA85-40AA-8302-2FB279C9BC00}" dt="2022-11-17T08:17:02.969" v="1235" actId="20577"/>
          <ac:spMkLst>
            <pc:docMk/>
            <pc:sldMk cId="1489375884" sldId="304"/>
            <ac:spMk id="5" creationId="{94A457D5-1818-4663-A1A5-BCF9F4E25AAA}"/>
          </ac:spMkLst>
        </pc:spChg>
        <pc:picChg chg="add mod">
          <ac:chgData name="Muhammad Ali Mazhar butt" userId="eec94e82a630e7d1" providerId="LiveId" clId="{B6E851C2-BA85-40AA-8302-2FB279C9BC00}" dt="2022-11-17T07:44:23.636" v="775" actId="14100"/>
          <ac:picMkLst>
            <pc:docMk/>
            <pc:sldMk cId="1489375884" sldId="304"/>
            <ac:picMk id="4" creationId="{83412315-36AF-418D-8D7B-0A6B6AC9153E}"/>
          </ac:picMkLst>
        </pc:picChg>
      </pc:sldChg>
      <pc:sldChg chg="addSp delSp modSp new mod">
        <pc:chgData name="Muhammad Ali Mazhar butt" userId="eec94e82a630e7d1" providerId="LiveId" clId="{B6E851C2-BA85-40AA-8302-2FB279C9BC00}" dt="2022-11-17T08:16:53.310" v="1229" actId="20577"/>
        <pc:sldMkLst>
          <pc:docMk/>
          <pc:sldMk cId="3426762287" sldId="305"/>
        </pc:sldMkLst>
        <pc:spChg chg="del">
          <ac:chgData name="Muhammad Ali Mazhar butt" userId="eec94e82a630e7d1" providerId="LiveId" clId="{B6E851C2-BA85-40AA-8302-2FB279C9BC00}" dt="2022-11-17T07:44:31.787" v="780" actId="478"/>
          <ac:spMkLst>
            <pc:docMk/>
            <pc:sldMk cId="3426762287" sldId="305"/>
            <ac:spMk id="2" creationId="{8B717763-7CC8-4DA2-B9A7-4FFBB832CFEB}"/>
          </ac:spMkLst>
        </pc:spChg>
        <pc:spChg chg="del">
          <ac:chgData name="Muhammad Ali Mazhar butt" userId="eec94e82a630e7d1" providerId="LiveId" clId="{B6E851C2-BA85-40AA-8302-2FB279C9BC00}" dt="2022-11-17T07:44:31.787" v="780" actId="478"/>
          <ac:spMkLst>
            <pc:docMk/>
            <pc:sldMk cId="3426762287" sldId="305"/>
            <ac:spMk id="3" creationId="{B7115CCE-1A6E-483E-A383-A5112960B14F}"/>
          </ac:spMkLst>
        </pc:spChg>
        <pc:spChg chg="add mod">
          <ac:chgData name="Muhammad Ali Mazhar butt" userId="eec94e82a630e7d1" providerId="LiveId" clId="{B6E851C2-BA85-40AA-8302-2FB279C9BC00}" dt="2022-11-17T08:16:53.310" v="1229" actId="20577"/>
          <ac:spMkLst>
            <pc:docMk/>
            <pc:sldMk cId="3426762287" sldId="305"/>
            <ac:spMk id="6" creationId="{B958D42D-5B12-4FBF-B416-7988CAD50763}"/>
          </ac:spMkLst>
        </pc:spChg>
        <pc:picChg chg="add del mod">
          <ac:chgData name="Muhammad Ali Mazhar butt" userId="eec94e82a630e7d1" providerId="LiveId" clId="{B6E851C2-BA85-40AA-8302-2FB279C9BC00}" dt="2022-11-17T07:44:29.848" v="779"/>
          <ac:picMkLst>
            <pc:docMk/>
            <pc:sldMk cId="3426762287" sldId="305"/>
            <ac:picMk id="4" creationId="{5AF80AFB-4D78-4451-AE5A-EB40AC73A7DB}"/>
          </ac:picMkLst>
        </pc:picChg>
        <pc:picChg chg="add mod">
          <ac:chgData name="Muhammad Ali Mazhar butt" userId="eec94e82a630e7d1" providerId="LiveId" clId="{B6E851C2-BA85-40AA-8302-2FB279C9BC00}" dt="2022-11-17T07:44:42.771" v="784" actId="14100"/>
          <ac:picMkLst>
            <pc:docMk/>
            <pc:sldMk cId="3426762287" sldId="305"/>
            <ac:picMk id="5" creationId="{CB5ACF72-EB03-48FA-92C8-F053692A2BAB}"/>
          </ac:picMkLst>
        </pc:picChg>
      </pc:sldChg>
      <pc:sldChg chg="addSp delSp modSp new mod">
        <pc:chgData name="Muhammad Ali Mazhar butt" userId="eec94e82a630e7d1" providerId="LiveId" clId="{B6E851C2-BA85-40AA-8302-2FB279C9BC00}" dt="2022-11-17T08:16:25.316" v="1213" actId="20577"/>
        <pc:sldMkLst>
          <pc:docMk/>
          <pc:sldMk cId="3775125835" sldId="306"/>
        </pc:sldMkLst>
        <pc:spChg chg="del">
          <ac:chgData name="Muhammad Ali Mazhar butt" userId="eec94e82a630e7d1" providerId="LiveId" clId="{B6E851C2-BA85-40AA-8302-2FB279C9BC00}" dt="2022-11-17T07:44:52.490" v="787" actId="478"/>
          <ac:spMkLst>
            <pc:docMk/>
            <pc:sldMk cId="3775125835" sldId="306"/>
            <ac:spMk id="2" creationId="{006004AB-BEBD-42D8-A251-F44A72424945}"/>
          </ac:spMkLst>
        </pc:spChg>
        <pc:spChg chg="del">
          <ac:chgData name="Muhammad Ali Mazhar butt" userId="eec94e82a630e7d1" providerId="LiveId" clId="{B6E851C2-BA85-40AA-8302-2FB279C9BC00}" dt="2022-11-17T07:44:52.490" v="787" actId="478"/>
          <ac:spMkLst>
            <pc:docMk/>
            <pc:sldMk cId="3775125835" sldId="306"/>
            <ac:spMk id="3" creationId="{543BCB9D-461E-4005-B9CD-F066F0925CF7}"/>
          </ac:spMkLst>
        </pc:spChg>
        <pc:spChg chg="add mod">
          <ac:chgData name="Muhammad Ali Mazhar butt" userId="eec94e82a630e7d1" providerId="LiveId" clId="{B6E851C2-BA85-40AA-8302-2FB279C9BC00}" dt="2022-11-17T08:16:25.316" v="1213" actId="20577"/>
          <ac:spMkLst>
            <pc:docMk/>
            <pc:sldMk cId="3775125835" sldId="306"/>
            <ac:spMk id="6" creationId="{4DC4E509-9E0E-4ED5-A5C6-D15539231266}"/>
          </ac:spMkLst>
        </pc:spChg>
        <pc:picChg chg="add mod">
          <ac:chgData name="Muhammad Ali Mazhar butt" userId="eec94e82a630e7d1" providerId="LiveId" clId="{B6E851C2-BA85-40AA-8302-2FB279C9BC00}" dt="2022-11-17T07:45:02.388" v="791" actId="14100"/>
          <ac:picMkLst>
            <pc:docMk/>
            <pc:sldMk cId="3775125835" sldId="306"/>
            <ac:picMk id="4" creationId="{C384EE82-C4C1-4318-8343-2181CB2A8617}"/>
          </ac:picMkLst>
        </pc:picChg>
      </pc:sldChg>
      <pc:sldChg chg="addSp delSp modSp new mod">
        <pc:chgData name="Muhammad Ali Mazhar butt" userId="eec94e82a630e7d1" providerId="LiveId" clId="{B6E851C2-BA85-40AA-8302-2FB279C9BC00}" dt="2022-11-17T08:16:32.627" v="1214"/>
        <pc:sldMkLst>
          <pc:docMk/>
          <pc:sldMk cId="2545237842" sldId="307"/>
        </pc:sldMkLst>
        <pc:spChg chg="del">
          <ac:chgData name="Muhammad Ali Mazhar butt" userId="eec94e82a630e7d1" providerId="LiveId" clId="{B6E851C2-BA85-40AA-8302-2FB279C9BC00}" dt="2022-11-17T07:45:11.182" v="794" actId="478"/>
          <ac:spMkLst>
            <pc:docMk/>
            <pc:sldMk cId="2545237842" sldId="307"/>
            <ac:spMk id="2" creationId="{71543093-3076-4ECC-A5B1-613761485A41}"/>
          </ac:spMkLst>
        </pc:spChg>
        <pc:spChg chg="del">
          <ac:chgData name="Muhammad Ali Mazhar butt" userId="eec94e82a630e7d1" providerId="LiveId" clId="{B6E851C2-BA85-40AA-8302-2FB279C9BC00}" dt="2022-11-17T07:45:11.182" v="794" actId="478"/>
          <ac:spMkLst>
            <pc:docMk/>
            <pc:sldMk cId="2545237842" sldId="307"/>
            <ac:spMk id="3" creationId="{45329D04-AF9B-4781-8555-2CAC301B1061}"/>
          </ac:spMkLst>
        </pc:spChg>
        <pc:spChg chg="add mod">
          <ac:chgData name="Muhammad Ali Mazhar butt" userId="eec94e82a630e7d1" providerId="LiveId" clId="{B6E851C2-BA85-40AA-8302-2FB279C9BC00}" dt="2022-11-17T08:16:32.627" v="1214"/>
          <ac:spMkLst>
            <pc:docMk/>
            <pc:sldMk cId="2545237842" sldId="307"/>
            <ac:spMk id="5" creationId="{8CB2283B-31B8-4AD2-B703-BB1BBDB2DAA6}"/>
          </ac:spMkLst>
        </pc:spChg>
        <pc:picChg chg="add mod">
          <ac:chgData name="Muhammad Ali Mazhar butt" userId="eec94e82a630e7d1" providerId="LiveId" clId="{B6E851C2-BA85-40AA-8302-2FB279C9BC00}" dt="2022-11-17T07:45:20.383" v="798" actId="14100"/>
          <ac:picMkLst>
            <pc:docMk/>
            <pc:sldMk cId="2545237842" sldId="307"/>
            <ac:picMk id="4" creationId="{4E8E9F6A-4821-4D55-A0E8-0DCFC605A3F1}"/>
          </ac:picMkLst>
        </pc:picChg>
      </pc:sldChg>
      <pc:sldChg chg="addSp delSp modSp new mod">
        <pc:chgData name="Muhammad Ali Mazhar butt" userId="eec94e82a630e7d1" providerId="LiveId" clId="{B6E851C2-BA85-40AA-8302-2FB279C9BC00}" dt="2022-11-17T08:07:03.626" v="1161" actId="1076"/>
        <pc:sldMkLst>
          <pc:docMk/>
          <pc:sldMk cId="2004139595" sldId="308"/>
        </pc:sldMkLst>
        <pc:spChg chg="del">
          <ac:chgData name="Muhammad Ali Mazhar butt" userId="eec94e82a630e7d1" providerId="LiveId" clId="{B6E851C2-BA85-40AA-8302-2FB279C9BC00}" dt="2022-11-17T08:06:07.365" v="1120" actId="478"/>
          <ac:spMkLst>
            <pc:docMk/>
            <pc:sldMk cId="2004139595" sldId="308"/>
            <ac:spMk id="2" creationId="{D744FCF0-EFAB-4233-8CF7-4D8BF11604CC}"/>
          </ac:spMkLst>
        </pc:spChg>
        <pc:spChg chg="del">
          <ac:chgData name="Muhammad Ali Mazhar butt" userId="eec94e82a630e7d1" providerId="LiveId" clId="{B6E851C2-BA85-40AA-8302-2FB279C9BC00}" dt="2022-11-17T08:06:07.365" v="1120" actId="478"/>
          <ac:spMkLst>
            <pc:docMk/>
            <pc:sldMk cId="2004139595" sldId="308"/>
            <ac:spMk id="3" creationId="{6752BF02-5747-4B6C-8042-3450BA1F7F09}"/>
          </ac:spMkLst>
        </pc:spChg>
        <pc:spChg chg="add del mod">
          <ac:chgData name="Muhammad Ali Mazhar butt" userId="eec94e82a630e7d1" providerId="LiveId" clId="{B6E851C2-BA85-40AA-8302-2FB279C9BC00}" dt="2022-11-17T08:06:05.356" v="1119"/>
          <ac:spMkLst>
            <pc:docMk/>
            <pc:sldMk cId="2004139595" sldId="308"/>
            <ac:spMk id="4" creationId="{AEA2FF61-D746-4E32-812E-33E5AE16730D}"/>
          </ac:spMkLst>
        </pc:spChg>
        <pc:spChg chg="add mod">
          <ac:chgData name="Muhammad Ali Mazhar butt" userId="eec94e82a630e7d1" providerId="LiveId" clId="{B6E851C2-BA85-40AA-8302-2FB279C9BC00}" dt="2022-11-17T08:07:03.626" v="1161" actId="1076"/>
          <ac:spMkLst>
            <pc:docMk/>
            <pc:sldMk cId="2004139595" sldId="308"/>
            <ac:spMk id="5" creationId="{6493910D-5DCA-4DCF-9FE5-54AAB2116F0E}"/>
          </ac:spMkLst>
        </pc:spChg>
        <pc:picChg chg="add mod">
          <ac:chgData name="Muhammad Ali Mazhar butt" userId="eec94e82a630e7d1" providerId="LiveId" clId="{B6E851C2-BA85-40AA-8302-2FB279C9BC00}" dt="2022-11-17T08:06:40.780" v="1125" actId="14100"/>
          <ac:picMkLst>
            <pc:docMk/>
            <pc:sldMk cId="2004139595" sldId="308"/>
            <ac:picMk id="1026" creationId="{AE755EAE-33CB-494C-B1AB-942C8CD18ED9}"/>
          </ac:picMkLst>
        </pc:picChg>
      </pc:sldChg>
      <pc:sldChg chg="modSp new mod">
        <pc:chgData name="Muhammad Ali Mazhar butt" userId="eec94e82a630e7d1" providerId="LiveId" clId="{B6E851C2-BA85-40AA-8302-2FB279C9BC00}" dt="2022-11-21T19:03:51.459" v="2737"/>
        <pc:sldMkLst>
          <pc:docMk/>
          <pc:sldMk cId="2498472854" sldId="309"/>
        </pc:sldMkLst>
        <pc:spChg chg="mod">
          <ac:chgData name="Muhammad Ali Mazhar butt" userId="eec94e82a630e7d1" providerId="LiveId" clId="{B6E851C2-BA85-40AA-8302-2FB279C9BC00}" dt="2022-11-17T08:23:08.074" v="1593" actId="12"/>
          <ac:spMkLst>
            <pc:docMk/>
            <pc:sldMk cId="2498472854" sldId="309"/>
            <ac:spMk id="2" creationId="{BE790ED2-A356-404D-93AB-7480B11541B2}"/>
          </ac:spMkLst>
        </pc:spChg>
        <pc:spChg chg="mod">
          <ac:chgData name="Muhammad Ali Mazhar butt" userId="eec94e82a630e7d1" providerId="LiveId" clId="{B6E851C2-BA85-40AA-8302-2FB279C9BC00}" dt="2022-11-21T19:03:51.459" v="2737"/>
          <ac:spMkLst>
            <pc:docMk/>
            <pc:sldMk cId="2498472854" sldId="309"/>
            <ac:spMk id="3" creationId="{756D93B7-DF2A-40E6-86C2-048862CE45E2}"/>
          </ac:spMkLst>
        </pc:spChg>
      </pc:sldChg>
      <pc:sldChg chg="modSp add mod">
        <pc:chgData name="Muhammad Ali Mazhar butt" userId="eec94e82a630e7d1" providerId="LiveId" clId="{B6E851C2-BA85-40AA-8302-2FB279C9BC00}" dt="2022-11-21T18:42:41.557" v="2734" actId="12"/>
        <pc:sldMkLst>
          <pc:docMk/>
          <pc:sldMk cId="325755655" sldId="310"/>
        </pc:sldMkLst>
        <pc:spChg chg="mod">
          <ac:chgData name="Muhammad Ali Mazhar butt" userId="eec94e82a630e7d1" providerId="LiveId" clId="{B6E851C2-BA85-40AA-8302-2FB279C9BC00}" dt="2022-11-21T18:42:41.557" v="2734" actId="12"/>
          <ac:spMkLst>
            <pc:docMk/>
            <pc:sldMk cId="325755655" sldId="310"/>
            <ac:spMk id="3" creationId="{756D93B7-DF2A-40E6-86C2-048862CE45E2}"/>
          </ac:spMkLst>
        </pc:spChg>
      </pc:sldChg>
      <pc:sldChg chg="addSp delSp modSp new mod">
        <pc:chgData name="Muhammad Ali Mazhar butt" userId="eec94e82a630e7d1" providerId="LiveId" clId="{B6E851C2-BA85-40AA-8302-2FB279C9BC00}" dt="2022-11-17T08:34:55.913" v="2020" actId="1076"/>
        <pc:sldMkLst>
          <pc:docMk/>
          <pc:sldMk cId="441224733" sldId="311"/>
        </pc:sldMkLst>
        <pc:spChg chg="del">
          <ac:chgData name="Muhammad Ali Mazhar butt" userId="eec94e82a630e7d1" providerId="LiveId" clId="{B6E851C2-BA85-40AA-8302-2FB279C9BC00}" dt="2022-11-17T08:34:10.468" v="2006" actId="478"/>
          <ac:spMkLst>
            <pc:docMk/>
            <pc:sldMk cId="441224733" sldId="311"/>
            <ac:spMk id="2" creationId="{9F60904A-E387-47DB-834E-CB21496C20AD}"/>
          </ac:spMkLst>
        </pc:spChg>
        <pc:spChg chg="del">
          <ac:chgData name="Muhammad Ali Mazhar butt" userId="eec94e82a630e7d1" providerId="LiveId" clId="{B6E851C2-BA85-40AA-8302-2FB279C9BC00}" dt="2022-11-17T08:34:10.468" v="2006" actId="478"/>
          <ac:spMkLst>
            <pc:docMk/>
            <pc:sldMk cId="441224733" sldId="311"/>
            <ac:spMk id="3" creationId="{3A22C472-EAF7-4B8A-A579-589DEB557258}"/>
          </ac:spMkLst>
        </pc:spChg>
        <pc:spChg chg="add mod">
          <ac:chgData name="Muhammad Ali Mazhar butt" userId="eec94e82a630e7d1" providerId="LiveId" clId="{B6E851C2-BA85-40AA-8302-2FB279C9BC00}" dt="2022-11-17T08:34:39.368" v="2014" actId="1076"/>
          <ac:spMkLst>
            <pc:docMk/>
            <pc:sldMk cId="441224733" sldId="311"/>
            <ac:spMk id="5" creationId="{D5447CDD-8EFD-4B54-9C17-CE0C9EAA325C}"/>
          </ac:spMkLst>
        </pc:spChg>
        <pc:spChg chg="add mod">
          <ac:chgData name="Muhammad Ali Mazhar butt" userId="eec94e82a630e7d1" providerId="LiveId" clId="{B6E851C2-BA85-40AA-8302-2FB279C9BC00}" dt="2022-11-17T08:34:55.913" v="2020" actId="1076"/>
          <ac:spMkLst>
            <pc:docMk/>
            <pc:sldMk cId="441224733" sldId="311"/>
            <ac:spMk id="6" creationId="{C45608E8-2058-43E4-84AC-F7C2FEACC0F4}"/>
          </ac:spMkLst>
        </pc:spChg>
        <pc:picChg chg="add mod">
          <ac:chgData name="Muhammad Ali Mazhar butt" userId="eec94e82a630e7d1" providerId="LiveId" clId="{B6E851C2-BA85-40AA-8302-2FB279C9BC00}" dt="2022-11-17T08:34:30.926" v="2012" actId="1076"/>
          <ac:picMkLst>
            <pc:docMk/>
            <pc:sldMk cId="441224733" sldId="311"/>
            <ac:picMk id="2050" creationId="{D5416DC5-C969-44A6-9658-944AA775A502}"/>
          </ac:picMkLst>
        </pc:picChg>
      </pc:sldChg>
      <pc:sldChg chg="addSp delSp modSp new mod">
        <pc:chgData name="Muhammad Ali Mazhar butt" userId="eec94e82a630e7d1" providerId="LiveId" clId="{B6E851C2-BA85-40AA-8302-2FB279C9BC00}" dt="2022-11-17T08:57:07.269" v="2217" actId="14100"/>
        <pc:sldMkLst>
          <pc:docMk/>
          <pc:sldMk cId="2987677265" sldId="312"/>
        </pc:sldMkLst>
        <pc:spChg chg="del">
          <ac:chgData name="Muhammad Ali Mazhar butt" userId="eec94e82a630e7d1" providerId="LiveId" clId="{B6E851C2-BA85-40AA-8302-2FB279C9BC00}" dt="2022-11-17T08:54:16.770" v="2087" actId="478"/>
          <ac:spMkLst>
            <pc:docMk/>
            <pc:sldMk cId="2987677265" sldId="312"/>
            <ac:spMk id="2" creationId="{63301DB7-9778-4372-A705-C30CBBF0B603}"/>
          </ac:spMkLst>
        </pc:spChg>
        <pc:spChg chg="del">
          <ac:chgData name="Muhammad Ali Mazhar butt" userId="eec94e82a630e7d1" providerId="LiveId" clId="{B6E851C2-BA85-40AA-8302-2FB279C9BC00}" dt="2022-11-17T08:54:16.770" v="2087" actId="478"/>
          <ac:spMkLst>
            <pc:docMk/>
            <pc:sldMk cId="2987677265" sldId="312"/>
            <ac:spMk id="3" creationId="{DE502417-935F-48AB-95C6-C4E4BF41DE12}"/>
          </ac:spMkLst>
        </pc:spChg>
        <pc:spChg chg="add mod">
          <ac:chgData name="Muhammad Ali Mazhar butt" userId="eec94e82a630e7d1" providerId="LiveId" clId="{B6E851C2-BA85-40AA-8302-2FB279C9BC00}" dt="2022-11-17T08:56:53.117" v="2213" actId="14100"/>
          <ac:spMkLst>
            <pc:docMk/>
            <pc:sldMk cId="2987677265" sldId="312"/>
            <ac:spMk id="20" creationId="{DC18A3FB-36EA-42E1-8E5B-A14EAC796E08}"/>
          </ac:spMkLst>
        </pc:spChg>
        <pc:picChg chg="add mod modCrop">
          <ac:chgData name="Muhammad Ali Mazhar butt" userId="eec94e82a630e7d1" providerId="LiveId" clId="{B6E851C2-BA85-40AA-8302-2FB279C9BC00}" dt="2022-11-17T08:56:05.003" v="2145" actId="1076"/>
          <ac:picMkLst>
            <pc:docMk/>
            <pc:sldMk cId="2987677265" sldId="312"/>
            <ac:picMk id="5" creationId="{E077FA63-36C0-431E-854A-832AFF20D99F}"/>
          </ac:picMkLst>
        </pc:picChg>
        <pc:picChg chg="add mod">
          <ac:chgData name="Muhammad Ali Mazhar butt" userId="eec94e82a630e7d1" providerId="LiveId" clId="{B6E851C2-BA85-40AA-8302-2FB279C9BC00}" dt="2022-11-17T08:56:05.003" v="2145" actId="1076"/>
          <ac:picMkLst>
            <pc:docMk/>
            <pc:sldMk cId="2987677265" sldId="312"/>
            <ac:picMk id="7" creationId="{AF1E73AA-6996-4A4A-BC38-7FE25B84315C}"/>
          </ac:picMkLst>
        </pc:picChg>
        <pc:picChg chg="add mod">
          <ac:chgData name="Muhammad Ali Mazhar butt" userId="eec94e82a630e7d1" providerId="LiveId" clId="{B6E851C2-BA85-40AA-8302-2FB279C9BC00}" dt="2022-11-17T08:56:05.003" v="2145" actId="1076"/>
          <ac:picMkLst>
            <pc:docMk/>
            <pc:sldMk cId="2987677265" sldId="312"/>
            <ac:picMk id="9" creationId="{94DB1714-96E1-492B-A526-10A1C619F74C}"/>
          </ac:picMkLst>
        </pc:picChg>
        <pc:picChg chg="add mod">
          <ac:chgData name="Muhammad Ali Mazhar butt" userId="eec94e82a630e7d1" providerId="LiveId" clId="{B6E851C2-BA85-40AA-8302-2FB279C9BC00}" dt="2022-11-17T08:56:05.003" v="2145" actId="1076"/>
          <ac:picMkLst>
            <pc:docMk/>
            <pc:sldMk cId="2987677265" sldId="312"/>
            <ac:picMk id="11" creationId="{93C0126F-8056-42B5-9E94-EE815B9B57F0}"/>
          </ac:picMkLst>
        </pc:picChg>
        <pc:picChg chg="add mod">
          <ac:chgData name="Muhammad Ali Mazhar butt" userId="eec94e82a630e7d1" providerId="LiveId" clId="{B6E851C2-BA85-40AA-8302-2FB279C9BC00}" dt="2022-11-17T08:56:05.003" v="2145" actId="1076"/>
          <ac:picMkLst>
            <pc:docMk/>
            <pc:sldMk cId="2987677265" sldId="312"/>
            <ac:picMk id="13" creationId="{AF2525EC-3E68-4437-BE0C-F5DD55DBD355}"/>
          </ac:picMkLst>
        </pc:picChg>
        <pc:picChg chg="add mod">
          <ac:chgData name="Muhammad Ali Mazhar butt" userId="eec94e82a630e7d1" providerId="LiveId" clId="{B6E851C2-BA85-40AA-8302-2FB279C9BC00}" dt="2022-11-17T08:56:05.003" v="2145" actId="1076"/>
          <ac:picMkLst>
            <pc:docMk/>
            <pc:sldMk cId="2987677265" sldId="312"/>
            <ac:picMk id="15" creationId="{D5535DA0-8A2A-4ECA-AED8-F5D224E68CB4}"/>
          </ac:picMkLst>
        </pc:picChg>
        <pc:picChg chg="add mod">
          <ac:chgData name="Muhammad Ali Mazhar butt" userId="eec94e82a630e7d1" providerId="LiveId" clId="{B6E851C2-BA85-40AA-8302-2FB279C9BC00}" dt="2022-11-17T08:56:05.003" v="2145" actId="1076"/>
          <ac:picMkLst>
            <pc:docMk/>
            <pc:sldMk cId="2987677265" sldId="312"/>
            <ac:picMk id="17" creationId="{331DCB35-4E21-4CD2-9765-E1ADEFE60BBE}"/>
          </ac:picMkLst>
        </pc:picChg>
        <pc:picChg chg="add mod">
          <ac:chgData name="Muhammad Ali Mazhar butt" userId="eec94e82a630e7d1" providerId="LiveId" clId="{B6E851C2-BA85-40AA-8302-2FB279C9BC00}" dt="2022-11-17T08:56:05.003" v="2145" actId="1076"/>
          <ac:picMkLst>
            <pc:docMk/>
            <pc:sldMk cId="2987677265" sldId="312"/>
            <ac:picMk id="19" creationId="{D5A7E2C0-C4B4-4049-847F-30D1CA3EA6F4}"/>
          </ac:picMkLst>
        </pc:picChg>
        <pc:picChg chg="add mod">
          <ac:chgData name="Muhammad Ali Mazhar butt" userId="eec94e82a630e7d1" providerId="LiveId" clId="{B6E851C2-BA85-40AA-8302-2FB279C9BC00}" dt="2022-11-17T08:57:07.269" v="2217" actId="14100"/>
          <ac:picMkLst>
            <pc:docMk/>
            <pc:sldMk cId="2987677265" sldId="312"/>
            <ac:picMk id="22" creationId="{DDD919CA-309E-4A35-A2F9-5BBF8D9B03F7}"/>
          </ac:picMkLst>
        </pc:picChg>
      </pc:sldChg>
      <pc:sldChg chg="addSp delSp modSp new mod">
        <pc:chgData name="Muhammad Ali Mazhar butt" userId="eec94e82a630e7d1" providerId="LiveId" clId="{B6E851C2-BA85-40AA-8302-2FB279C9BC00}" dt="2022-11-17T09:16:21.537" v="2645"/>
        <pc:sldMkLst>
          <pc:docMk/>
          <pc:sldMk cId="984023979" sldId="313"/>
        </pc:sldMkLst>
        <pc:spChg chg="del">
          <ac:chgData name="Muhammad Ali Mazhar butt" userId="eec94e82a630e7d1" providerId="LiveId" clId="{B6E851C2-BA85-40AA-8302-2FB279C9BC00}" dt="2022-11-17T08:58:19.074" v="2223" actId="478"/>
          <ac:spMkLst>
            <pc:docMk/>
            <pc:sldMk cId="984023979" sldId="313"/>
            <ac:spMk id="2" creationId="{9C963DBC-5FAF-46F1-8601-9318FBCDBA3E}"/>
          </ac:spMkLst>
        </pc:spChg>
        <pc:spChg chg="del">
          <ac:chgData name="Muhammad Ali Mazhar butt" userId="eec94e82a630e7d1" providerId="LiveId" clId="{B6E851C2-BA85-40AA-8302-2FB279C9BC00}" dt="2022-11-17T08:58:19.074" v="2223" actId="478"/>
          <ac:spMkLst>
            <pc:docMk/>
            <pc:sldMk cId="984023979" sldId="313"/>
            <ac:spMk id="3" creationId="{C8DECD0A-34E2-435F-9198-9F4E3FCBB8C1}"/>
          </ac:spMkLst>
        </pc:spChg>
        <pc:spChg chg="add mod">
          <ac:chgData name="Muhammad Ali Mazhar butt" userId="eec94e82a630e7d1" providerId="LiveId" clId="{B6E851C2-BA85-40AA-8302-2FB279C9BC00}" dt="2022-11-17T09:16:21.537" v="2645"/>
          <ac:spMkLst>
            <pc:docMk/>
            <pc:sldMk cId="984023979" sldId="313"/>
            <ac:spMk id="5" creationId="{8CA79583-F10F-42AA-9054-9C3874F0867E}"/>
          </ac:spMkLst>
        </pc:spChg>
        <pc:graphicFrameChg chg="add mod modGraphic">
          <ac:chgData name="Muhammad Ali Mazhar butt" userId="eec94e82a630e7d1" providerId="LiveId" clId="{B6E851C2-BA85-40AA-8302-2FB279C9BC00}" dt="2022-11-17T09:15:07.672" v="2608" actId="113"/>
          <ac:graphicFrameMkLst>
            <pc:docMk/>
            <pc:sldMk cId="984023979" sldId="313"/>
            <ac:graphicFrameMk id="4" creationId="{3901FDE7-362A-4A1B-B173-B7B6EED7C946}"/>
          </ac:graphicFrameMkLst>
        </pc:graphicFrameChg>
      </pc:sldChg>
      <pc:sldChg chg="addSp modSp add mod">
        <pc:chgData name="Muhammad Ali Mazhar butt" userId="eec94e82a630e7d1" providerId="LiveId" clId="{B6E851C2-BA85-40AA-8302-2FB279C9BC00}" dt="2022-11-17T09:26:34.746" v="2670" actId="20577"/>
        <pc:sldMkLst>
          <pc:docMk/>
          <pc:sldMk cId="2543714932" sldId="314"/>
        </pc:sldMkLst>
        <pc:spChg chg="add mod">
          <ac:chgData name="Muhammad Ali Mazhar butt" userId="eec94e82a630e7d1" providerId="LiveId" clId="{B6E851C2-BA85-40AA-8302-2FB279C9BC00}" dt="2022-11-17T09:16:17.300" v="2644" actId="403"/>
          <ac:spMkLst>
            <pc:docMk/>
            <pc:sldMk cId="2543714932" sldId="314"/>
            <ac:spMk id="2" creationId="{9A485962-41C6-46E4-9FC2-70E62DAAA4FD}"/>
          </ac:spMkLst>
        </pc:spChg>
        <pc:graphicFrameChg chg="mod modGraphic">
          <ac:chgData name="Muhammad Ali Mazhar butt" userId="eec94e82a630e7d1" providerId="LiveId" clId="{B6E851C2-BA85-40AA-8302-2FB279C9BC00}" dt="2022-11-17T09:26:34.746" v="2670" actId="20577"/>
          <ac:graphicFrameMkLst>
            <pc:docMk/>
            <pc:sldMk cId="2543714932" sldId="314"/>
            <ac:graphicFrameMk id="4" creationId="{3901FDE7-362A-4A1B-B173-B7B6EED7C946}"/>
          </ac:graphicFrameMkLst>
        </pc:graphicFrameChg>
      </pc:sldChg>
      <pc:sldChg chg="modSp add mod">
        <pc:chgData name="Muhammad Ali Mazhar butt" userId="eec94e82a630e7d1" providerId="LiveId" clId="{B6E851C2-BA85-40AA-8302-2FB279C9BC00}" dt="2022-11-17T09:32:00.329" v="2701" actId="20577"/>
        <pc:sldMkLst>
          <pc:docMk/>
          <pc:sldMk cId="3272509656" sldId="315"/>
        </pc:sldMkLst>
        <pc:spChg chg="mod">
          <ac:chgData name="Muhammad Ali Mazhar butt" userId="eec94e82a630e7d1" providerId="LiveId" clId="{B6E851C2-BA85-40AA-8302-2FB279C9BC00}" dt="2022-11-17T09:32:00.329" v="2701" actId="20577"/>
          <ac:spMkLst>
            <pc:docMk/>
            <pc:sldMk cId="3272509656" sldId="315"/>
            <ac:spMk id="3" creationId="{756D93B7-DF2A-40E6-86C2-048862CE45E2}"/>
          </ac:spMkLst>
        </pc:spChg>
      </pc:sldChg>
      <pc:sldChg chg="addSp delSp modSp new mod">
        <pc:chgData name="Muhammad Ali Mazhar butt" userId="eec94e82a630e7d1" providerId="LiveId" clId="{B6E851C2-BA85-40AA-8302-2FB279C9BC00}" dt="2022-11-17T09:14:16.666" v="2585" actId="1076"/>
        <pc:sldMkLst>
          <pc:docMk/>
          <pc:sldMk cId="3709798077" sldId="316"/>
        </pc:sldMkLst>
        <pc:spChg chg="add mod">
          <ac:chgData name="Muhammad Ali Mazhar butt" userId="eec94e82a630e7d1" providerId="LiveId" clId="{B6E851C2-BA85-40AA-8302-2FB279C9BC00}" dt="2022-11-17T09:14:16.666" v="2585" actId="1076"/>
          <ac:spMkLst>
            <pc:docMk/>
            <pc:sldMk cId="3709798077" sldId="316"/>
            <ac:spMk id="4" creationId="{54D8D1AB-5E9D-4492-B2DE-2581B345E5D5}"/>
          </ac:spMkLst>
        </pc:spChg>
        <pc:picChg chg="add del mod">
          <ac:chgData name="Muhammad Ali Mazhar butt" userId="eec94e82a630e7d1" providerId="LiveId" clId="{B6E851C2-BA85-40AA-8302-2FB279C9BC00}" dt="2022-11-17T09:12:38.096" v="2538" actId="478"/>
          <ac:picMkLst>
            <pc:docMk/>
            <pc:sldMk cId="3709798077" sldId="316"/>
            <ac:picMk id="3074" creationId="{DF3D12F8-10AC-4E40-9D8F-02D79F355759}"/>
          </ac:picMkLst>
        </pc:picChg>
        <pc:picChg chg="add mod">
          <ac:chgData name="Muhammad Ali Mazhar butt" userId="eec94e82a630e7d1" providerId="LiveId" clId="{B6E851C2-BA85-40AA-8302-2FB279C9BC00}" dt="2022-11-17T09:13:44.387" v="2548" actId="14100"/>
          <ac:picMkLst>
            <pc:docMk/>
            <pc:sldMk cId="3709798077" sldId="316"/>
            <ac:picMk id="3076" creationId="{CB9D4F50-F252-4C20-BD59-8472625925F9}"/>
          </ac:picMkLst>
        </pc:picChg>
      </pc:sldChg>
    </pc:docChg>
  </pc:docChgLst>
  <pc:docChgLst>
    <pc:chgData name="Muhammad Ali Mazhar butt" userId="eec94e82a630e7d1" providerId="LiveId" clId="{2A5ABF80-7E0C-478C-8678-9528016C51F3}"/>
    <pc:docChg chg="undo custSel addSld modSld sldOrd">
      <pc:chgData name="Muhammad Ali Mazhar butt" userId="eec94e82a630e7d1" providerId="LiveId" clId="{2A5ABF80-7E0C-478C-8678-9528016C51F3}" dt="2022-11-09T10:49:14.748" v="1633" actId="113"/>
      <pc:docMkLst>
        <pc:docMk/>
      </pc:docMkLst>
      <pc:sldChg chg="addSp delSp modSp mod">
        <pc:chgData name="Muhammad Ali Mazhar butt" userId="eec94e82a630e7d1" providerId="LiveId" clId="{2A5ABF80-7E0C-478C-8678-9528016C51F3}" dt="2022-11-09T10:49:14.748" v="1633" actId="113"/>
        <pc:sldMkLst>
          <pc:docMk/>
          <pc:sldMk cId="2054653995" sldId="256"/>
        </pc:sldMkLst>
        <pc:spChg chg="del mod">
          <ac:chgData name="Muhammad Ali Mazhar butt" userId="eec94e82a630e7d1" providerId="LiveId" clId="{2A5ABF80-7E0C-478C-8678-9528016C51F3}" dt="2022-11-09T09:36:29.428" v="1" actId="478"/>
          <ac:spMkLst>
            <pc:docMk/>
            <pc:sldMk cId="2054653995" sldId="256"/>
            <ac:spMk id="2" creationId="{B5BB0E68-46C2-4951-BE01-E979DD95099F}"/>
          </ac:spMkLst>
        </pc:spChg>
        <pc:spChg chg="del mod">
          <ac:chgData name="Muhammad Ali Mazhar butt" userId="eec94e82a630e7d1" providerId="LiveId" clId="{2A5ABF80-7E0C-478C-8678-9528016C51F3}" dt="2022-11-09T09:36:29.428" v="1" actId="478"/>
          <ac:spMkLst>
            <pc:docMk/>
            <pc:sldMk cId="2054653995" sldId="256"/>
            <ac:spMk id="3" creationId="{B637DC84-8809-44B0-9143-16E5FD82E696}"/>
          </ac:spMkLst>
        </pc:spChg>
        <pc:spChg chg="add mod">
          <ac:chgData name="Muhammad Ali Mazhar butt" userId="eec94e82a630e7d1" providerId="LiveId" clId="{2A5ABF80-7E0C-478C-8678-9528016C51F3}" dt="2022-11-09T09:37:38.930" v="45" actId="1076"/>
          <ac:spMkLst>
            <pc:docMk/>
            <pc:sldMk cId="2054653995" sldId="256"/>
            <ac:spMk id="6" creationId="{1179FC38-236E-4259-A1F7-66076156580D}"/>
          </ac:spMkLst>
        </pc:spChg>
        <pc:spChg chg="add del mod">
          <ac:chgData name="Muhammad Ali Mazhar butt" userId="eec94e82a630e7d1" providerId="LiveId" clId="{2A5ABF80-7E0C-478C-8678-9528016C51F3}" dt="2022-11-09T10:23:49.457" v="1022" actId="21"/>
          <ac:spMkLst>
            <pc:docMk/>
            <pc:sldMk cId="2054653995" sldId="256"/>
            <ac:spMk id="7" creationId="{CD70F899-43B5-454A-92E5-EF24A64358F8}"/>
          </ac:spMkLst>
        </pc:spChg>
        <pc:spChg chg="add mod">
          <ac:chgData name="Muhammad Ali Mazhar butt" userId="eec94e82a630e7d1" providerId="LiveId" clId="{2A5ABF80-7E0C-478C-8678-9528016C51F3}" dt="2022-11-09T10:30:16.390" v="1204" actId="207"/>
          <ac:spMkLst>
            <pc:docMk/>
            <pc:sldMk cId="2054653995" sldId="256"/>
            <ac:spMk id="8" creationId="{8287A3B1-9BE6-4505-888C-E6966EC69296}"/>
          </ac:spMkLst>
        </pc:spChg>
        <pc:spChg chg="add del mod">
          <ac:chgData name="Muhammad Ali Mazhar butt" userId="eec94e82a630e7d1" providerId="LiveId" clId="{2A5ABF80-7E0C-478C-8678-9528016C51F3}" dt="2022-11-09T09:39:02.714" v="116" actId="478"/>
          <ac:spMkLst>
            <pc:docMk/>
            <pc:sldMk cId="2054653995" sldId="256"/>
            <ac:spMk id="9" creationId="{F56F5919-F2D7-45E6-9913-5A6D198F2120}"/>
          </ac:spMkLst>
        </pc:spChg>
        <pc:spChg chg="add mod">
          <ac:chgData name="Muhammad Ali Mazhar butt" userId="eec94e82a630e7d1" providerId="LiveId" clId="{2A5ABF80-7E0C-478C-8678-9528016C51F3}" dt="2022-11-09T09:39:21.744" v="118" actId="14861"/>
          <ac:spMkLst>
            <pc:docMk/>
            <pc:sldMk cId="2054653995" sldId="256"/>
            <ac:spMk id="10" creationId="{4B0DBFBC-1F38-4132-8DAF-2F9071584D97}"/>
          </ac:spMkLst>
        </pc:spChg>
        <pc:spChg chg="add del mod">
          <ac:chgData name="Muhammad Ali Mazhar butt" userId="eec94e82a630e7d1" providerId="LiveId" clId="{2A5ABF80-7E0C-478C-8678-9528016C51F3}" dt="2022-11-09T09:40:21.574" v="147" actId="478"/>
          <ac:spMkLst>
            <pc:docMk/>
            <pc:sldMk cId="2054653995" sldId="256"/>
            <ac:spMk id="11" creationId="{E217972C-C99B-4402-A687-468FF99287EB}"/>
          </ac:spMkLst>
        </pc:spChg>
        <pc:spChg chg="add del mod">
          <ac:chgData name="Muhammad Ali Mazhar butt" userId="eec94e82a630e7d1" providerId="LiveId" clId="{2A5ABF80-7E0C-478C-8678-9528016C51F3}" dt="2022-11-09T10:23:03.187" v="982" actId="21"/>
          <ac:spMkLst>
            <pc:docMk/>
            <pc:sldMk cId="2054653995" sldId="256"/>
            <ac:spMk id="12" creationId="{B4ADDA53-A4D8-40AD-95FF-9E63FA4B9113}"/>
          </ac:spMkLst>
        </pc:spChg>
        <pc:spChg chg="add del mod">
          <ac:chgData name="Muhammad Ali Mazhar butt" userId="eec94e82a630e7d1" providerId="LiveId" clId="{2A5ABF80-7E0C-478C-8678-9528016C51F3}" dt="2022-11-09T10:23:49.457" v="1022" actId="21"/>
          <ac:spMkLst>
            <pc:docMk/>
            <pc:sldMk cId="2054653995" sldId="256"/>
            <ac:spMk id="15" creationId="{2B3C1EB5-536F-483F-AD28-35BBBFCEED09}"/>
          </ac:spMkLst>
        </pc:spChg>
        <pc:spChg chg="add mod">
          <ac:chgData name="Muhammad Ali Mazhar butt" userId="eec94e82a630e7d1" providerId="LiveId" clId="{2A5ABF80-7E0C-478C-8678-9528016C51F3}" dt="2022-11-09T10:23:25.822" v="1003" actId="404"/>
          <ac:spMkLst>
            <pc:docMk/>
            <pc:sldMk cId="2054653995" sldId="256"/>
            <ac:spMk id="16" creationId="{925CAAA3-E47C-4A3F-8726-89FE8620F1C1}"/>
          </ac:spMkLst>
        </pc:spChg>
        <pc:spChg chg="add mod">
          <ac:chgData name="Muhammad Ali Mazhar butt" userId="eec94e82a630e7d1" providerId="LiveId" clId="{2A5ABF80-7E0C-478C-8678-9528016C51F3}" dt="2022-11-09T10:30:13.617" v="1203" actId="207"/>
          <ac:spMkLst>
            <pc:docMk/>
            <pc:sldMk cId="2054653995" sldId="256"/>
            <ac:spMk id="17" creationId="{57AE7E7E-21DE-4BFF-899F-6E124E975B75}"/>
          </ac:spMkLst>
        </pc:spChg>
        <pc:spChg chg="add mod">
          <ac:chgData name="Muhammad Ali Mazhar butt" userId="eec94e82a630e7d1" providerId="LiveId" clId="{2A5ABF80-7E0C-478C-8678-9528016C51F3}" dt="2022-11-09T10:25:41.783" v="1058" actId="20577"/>
          <ac:spMkLst>
            <pc:docMk/>
            <pc:sldMk cId="2054653995" sldId="256"/>
            <ac:spMk id="26" creationId="{37BE6286-B4AE-4D8F-A429-87935BCA683B}"/>
          </ac:spMkLst>
        </pc:spChg>
        <pc:spChg chg="add mod">
          <ac:chgData name="Muhammad Ali Mazhar butt" userId="eec94e82a630e7d1" providerId="LiveId" clId="{2A5ABF80-7E0C-478C-8678-9528016C51F3}" dt="2022-11-09T10:49:14.748" v="1633" actId="113"/>
          <ac:spMkLst>
            <pc:docMk/>
            <pc:sldMk cId="2054653995" sldId="256"/>
            <ac:spMk id="27" creationId="{8701F4E3-B8BC-43EB-A77A-BD117F852003}"/>
          </ac:spMkLst>
        </pc:spChg>
        <pc:picChg chg="add del mod">
          <ac:chgData name="Muhammad Ali Mazhar butt" userId="eec94e82a630e7d1" providerId="LiveId" clId="{2A5ABF80-7E0C-478C-8678-9528016C51F3}" dt="2022-11-09T10:23:49.457" v="1022" actId="21"/>
          <ac:picMkLst>
            <pc:docMk/>
            <pc:sldMk cId="2054653995" sldId="256"/>
            <ac:picMk id="5" creationId="{6E8A8C46-90EE-47EF-B7BA-0F95D60CFF86}"/>
          </ac:picMkLst>
        </pc:picChg>
        <pc:picChg chg="add del mod">
          <ac:chgData name="Muhammad Ali Mazhar butt" userId="eec94e82a630e7d1" providerId="LiveId" clId="{2A5ABF80-7E0C-478C-8678-9528016C51F3}" dt="2022-11-09T10:23:49.457" v="1022" actId="21"/>
          <ac:picMkLst>
            <pc:docMk/>
            <pc:sldMk cId="2054653995" sldId="256"/>
            <ac:picMk id="14" creationId="{E3493DF1-2B71-4996-B88F-39E10B7EB6E4}"/>
          </ac:picMkLst>
        </pc:picChg>
        <pc:picChg chg="add mod">
          <ac:chgData name="Muhammad Ali Mazhar butt" userId="eec94e82a630e7d1" providerId="LiveId" clId="{2A5ABF80-7E0C-478C-8678-9528016C51F3}" dt="2022-11-09T10:24:19.163" v="1025" actId="14100"/>
          <ac:picMkLst>
            <pc:docMk/>
            <pc:sldMk cId="2054653995" sldId="256"/>
            <ac:picMk id="19" creationId="{5FCD8596-C968-4D92-BA0C-61033EEEC5DF}"/>
          </ac:picMkLst>
        </pc:picChg>
        <pc:picChg chg="add del">
          <ac:chgData name="Muhammad Ali Mazhar butt" userId="eec94e82a630e7d1" providerId="LiveId" clId="{2A5ABF80-7E0C-478C-8678-9528016C51F3}" dt="2022-11-09T10:24:30.210" v="1027" actId="22"/>
          <ac:picMkLst>
            <pc:docMk/>
            <pc:sldMk cId="2054653995" sldId="256"/>
            <ac:picMk id="21" creationId="{D81C2A19-06A8-4672-A799-2A5D63CC556E}"/>
          </ac:picMkLst>
        </pc:picChg>
        <pc:picChg chg="add del mod">
          <ac:chgData name="Muhammad Ali Mazhar butt" userId="eec94e82a630e7d1" providerId="LiveId" clId="{2A5ABF80-7E0C-478C-8678-9528016C51F3}" dt="2022-11-09T10:25:44.360" v="1059" actId="478"/>
          <ac:picMkLst>
            <pc:docMk/>
            <pc:sldMk cId="2054653995" sldId="256"/>
            <ac:picMk id="23" creationId="{0464866E-7D0B-4DC9-9FA1-CDABC97E986D}"/>
          </ac:picMkLst>
        </pc:picChg>
        <pc:picChg chg="add del">
          <ac:chgData name="Muhammad Ali Mazhar butt" userId="eec94e82a630e7d1" providerId="LiveId" clId="{2A5ABF80-7E0C-478C-8678-9528016C51F3}" dt="2022-11-09T10:25:03.176" v="1033" actId="478"/>
          <ac:picMkLst>
            <pc:docMk/>
            <pc:sldMk cId="2054653995" sldId="256"/>
            <ac:picMk id="25" creationId="{A0FCBBC5-E84C-4DA3-9D48-4DA8F5F9A998}"/>
          </ac:picMkLst>
        </pc:picChg>
      </pc:sldChg>
      <pc:sldChg chg="addSp modSp add mod">
        <pc:chgData name="Muhammad Ali Mazhar butt" userId="eec94e82a630e7d1" providerId="LiveId" clId="{2A5ABF80-7E0C-478C-8678-9528016C51F3}" dt="2022-11-09T09:43:04.266" v="341" actId="14100"/>
        <pc:sldMkLst>
          <pc:docMk/>
          <pc:sldMk cId="3885370605" sldId="257"/>
        </pc:sldMkLst>
        <pc:picChg chg="add mod">
          <ac:chgData name="Muhammad Ali Mazhar butt" userId="eec94e82a630e7d1" providerId="LiveId" clId="{2A5ABF80-7E0C-478C-8678-9528016C51F3}" dt="2022-11-09T09:42:41.408" v="338"/>
          <ac:picMkLst>
            <pc:docMk/>
            <pc:sldMk cId="3885370605" sldId="257"/>
            <ac:picMk id="3" creationId="{48E8A321-8DE9-4A58-A624-31D235CC6384}"/>
          </ac:picMkLst>
        </pc:picChg>
        <pc:picChg chg="add mod">
          <ac:chgData name="Muhammad Ali Mazhar butt" userId="eec94e82a630e7d1" providerId="LiveId" clId="{2A5ABF80-7E0C-478C-8678-9528016C51F3}" dt="2022-11-09T09:43:04.266" v="341" actId="14100"/>
          <ac:picMkLst>
            <pc:docMk/>
            <pc:sldMk cId="3885370605" sldId="257"/>
            <ac:picMk id="4" creationId="{97581FC9-7BF5-47A0-A203-82F6399EDD9B}"/>
          </ac:picMkLst>
        </pc:picChg>
      </pc:sldChg>
      <pc:sldChg chg="addSp delSp modSp new mod">
        <pc:chgData name="Muhammad Ali Mazhar butt" userId="eec94e82a630e7d1" providerId="LiveId" clId="{2A5ABF80-7E0C-478C-8678-9528016C51F3}" dt="2022-11-09T09:44:48.883" v="352" actId="1076"/>
        <pc:sldMkLst>
          <pc:docMk/>
          <pc:sldMk cId="15596785" sldId="258"/>
        </pc:sldMkLst>
        <pc:spChg chg="add del mod">
          <ac:chgData name="Muhammad Ali Mazhar butt" userId="eec94e82a630e7d1" providerId="LiveId" clId="{2A5ABF80-7E0C-478C-8678-9528016C51F3}" dt="2022-11-09T09:44:40.790" v="349"/>
          <ac:spMkLst>
            <pc:docMk/>
            <pc:sldMk cId="15596785" sldId="258"/>
            <ac:spMk id="3" creationId="{37EE02E1-466B-4EEE-9138-EC6159F75B81}"/>
          </ac:spMkLst>
        </pc:spChg>
        <pc:picChg chg="add del mod">
          <ac:chgData name="Muhammad Ali Mazhar butt" userId="eec94e82a630e7d1" providerId="LiveId" clId="{2A5ABF80-7E0C-478C-8678-9528016C51F3}" dt="2022-11-09T09:44:25.385" v="345"/>
          <ac:picMkLst>
            <pc:docMk/>
            <pc:sldMk cId="15596785" sldId="258"/>
            <ac:picMk id="4" creationId="{12A77BCE-7932-46F4-BA3C-449F83927EAB}"/>
          </ac:picMkLst>
        </pc:picChg>
        <pc:picChg chg="add del mod">
          <ac:chgData name="Muhammad Ali Mazhar butt" userId="eec94e82a630e7d1" providerId="LiveId" clId="{2A5ABF80-7E0C-478C-8678-9528016C51F3}" dt="2022-11-09T09:44:40.790" v="349"/>
          <ac:picMkLst>
            <pc:docMk/>
            <pc:sldMk cId="15596785" sldId="258"/>
            <ac:picMk id="5" creationId="{6E88B560-E5BB-4FC9-AC56-0C079F52070A}"/>
          </ac:picMkLst>
        </pc:picChg>
        <pc:picChg chg="add mod">
          <ac:chgData name="Muhammad Ali Mazhar butt" userId="eec94e82a630e7d1" providerId="LiveId" clId="{2A5ABF80-7E0C-478C-8678-9528016C51F3}" dt="2022-11-09T09:44:48.883" v="352" actId="1076"/>
          <ac:picMkLst>
            <pc:docMk/>
            <pc:sldMk cId="15596785" sldId="258"/>
            <ac:picMk id="6" creationId="{B9DB2C1F-8A0E-40FD-9DC3-ADCC696041CE}"/>
          </ac:picMkLst>
        </pc:picChg>
      </pc:sldChg>
      <pc:sldChg chg="addSp modSp new mod">
        <pc:chgData name="Muhammad Ali Mazhar butt" userId="eec94e82a630e7d1" providerId="LiveId" clId="{2A5ABF80-7E0C-478C-8678-9528016C51F3}" dt="2022-11-09T09:53:55.873" v="357" actId="14100"/>
        <pc:sldMkLst>
          <pc:docMk/>
          <pc:sldMk cId="3626707993" sldId="259"/>
        </pc:sldMkLst>
        <pc:picChg chg="add mod">
          <ac:chgData name="Muhammad Ali Mazhar butt" userId="eec94e82a630e7d1" providerId="LiveId" clId="{2A5ABF80-7E0C-478C-8678-9528016C51F3}" dt="2022-11-09T09:53:55.873" v="357" actId="14100"/>
          <ac:picMkLst>
            <pc:docMk/>
            <pc:sldMk cId="3626707993" sldId="259"/>
            <ac:picMk id="5" creationId="{FB50916B-E613-44A2-BB95-0246CD9748EC}"/>
          </ac:picMkLst>
        </pc:picChg>
      </pc:sldChg>
      <pc:sldChg chg="addSp delSp modSp new mod">
        <pc:chgData name="Muhammad Ali Mazhar butt" userId="eec94e82a630e7d1" providerId="LiveId" clId="{2A5ABF80-7E0C-478C-8678-9528016C51F3}" dt="2022-11-09T10:06:41.335" v="621" actId="207"/>
        <pc:sldMkLst>
          <pc:docMk/>
          <pc:sldMk cId="3042589026" sldId="260"/>
        </pc:sldMkLst>
        <pc:spChg chg="del">
          <ac:chgData name="Muhammad Ali Mazhar butt" userId="eec94e82a630e7d1" providerId="LiveId" clId="{2A5ABF80-7E0C-478C-8678-9528016C51F3}" dt="2022-11-09T09:55:36.608" v="381" actId="478"/>
          <ac:spMkLst>
            <pc:docMk/>
            <pc:sldMk cId="3042589026" sldId="260"/>
            <ac:spMk id="2" creationId="{FA91343E-E2FB-447D-9B17-8A99052EDB2C}"/>
          </ac:spMkLst>
        </pc:spChg>
        <pc:spChg chg="mod">
          <ac:chgData name="Muhammad Ali Mazhar butt" userId="eec94e82a630e7d1" providerId="LiveId" clId="{2A5ABF80-7E0C-478C-8678-9528016C51F3}" dt="2022-11-09T09:55:50.866" v="388" actId="1076"/>
          <ac:spMkLst>
            <pc:docMk/>
            <pc:sldMk cId="3042589026" sldId="260"/>
            <ac:spMk id="3" creationId="{C5A91379-6AB9-40D3-B268-97CD77F4ABD3}"/>
          </ac:spMkLst>
        </pc:spChg>
        <pc:spChg chg="add mod">
          <ac:chgData name="Muhammad Ali Mazhar butt" userId="eec94e82a630e7d1" providerId="LiveId" clId="{2A5ABF80-7E0C-478C-8678-9528016C51F3}" dt="2022-11-09T10:06:41.335" v="621" actId="207"/>
          <ac:spMkLst>
            <pc:docMk/>
            <pc:sldMk cId="3042589026" sldId="260"/>
            <ac:spMk id="6" creationId="{C3701FFC-7DD4-47F3-891B-B01E3DC2C564}"/>
          </ac:spMkLst>
        </pc:spChg>
        <pc:picChg chg="add mod">
          <ac:chgData name="Muhammad Ali Mazhar butt" userId="eec94e82a630e7d1" providerId="LiveId" clId="{2A5ABF80-7E0C-478C-8678-9528016C51F3}" dt="2022-11-09T09:56:04.921" v="391" actId="14100"/>
          <ac:picMkLst>
            <pc:docMk/>
            <pc:sldMk cId="3042589026" sldId="260"/>
            <ac:picMk id="5" creationId="{DB229E98-3FC7-4DCA-AF88-B3E780638CC3}"/>
          </ac:picMkLst>
        </pc:picChg>
      </pc:sldChg>
      <pc:sldChg chg="addSp delSp modSp new mod">
        <pc:chgData name="Muhammad Ali Mazhar butt" userId="eec94e82a630e7d1" providerId="LiveId" clId="{2A5ABF80-7E0C-478C-8678-9528016C51F3}" dt="2022-11-09T10:46:26.409" v="1629" actId="20577"/>
        <pc:sldMkLst>
          <pc:docMk/>
          <pc:sldMk cId="2234080877" sldId="261"/>
        </pc:sldMkLst>
        <pc:spChg chg="del">
          <ac:chgData name="Muhammad Ali Mazhar butt" userId="eec94e82a630e7d1" providerId="LiveId" clId="{2A5ABF80-7E0C-478C-8678-9528016C51F3}" dt="2022-11-09T10:08:18.071" v="645" actId="478"/>
          <ac:spMkLst>
            <pc:docMk/>
            <pc:sldMk cId="2234080877" sldId="261"/>
            <ac:spMk id="2" creationId="{FD09D05F-E99C-451A-8C11-B3880DFEE08A}"/>
          </ac:spMkLst>
        </pc:spChg>
        <pc:spChg chg="mod">
          <ac:chgData name="Muhammad Ali Mazhar butt" userId="eec94e82a630e7d1" providerId="LiveId" clId="{2A5ABF80-7E0C-478C-8678-9528016C51F3}" dt="2022-11-09T10:12:07.625" v="940" actId="403"/>
          <ac:spMkLst>
            <pc:docMk/>
            <pc:sldMk cId="2234080877" sldId="261"/>
            <ac:spMk id="3" creationId="{55838002-3BE2-4125-AFB6-84E8B8B737B4}"/>
          </ac:spMkLst>
        </pc:spChg>
        <pc:spChg chg="add mod">
          <ac:chgData name="Muhammad Ali Mazhar butt" userId="eec94e82a630e7d1" providerId="LiveId" clId="{2A5ABF80-7E0C-478C-8678-9528016C51F3}" dt="2022-11-09T10:46:26.409" v="1629" actId="20577"/>
          <ac:spMkLst>
            <pc:docMk/>
            <pc:sldMk cId="2234080877" sldId="261"/>
            <ac:spMk id="8" creationId="{8F2092EA-58EE-4C9F-A406-5A086CAEA81A}"/>
          </ac:spMkLst>
        </pc:spChg>
        <pc:spChg chg="add mod">
          <ac:chgData name="Muhammad Ali Mazhar butt" userId="eec94e82a630e7d1" providerId="LiveId" clId="{2A5ABF80-7E0C-478C-8678-9528016C51F3}" dt="2022-11-09T10:11:32.471" v="895" actId="1076"/>
          <ac:spMkLst>
            <pc:docMk/>
            <pc:sldMk cId="2234080877" sldId="261"/>
            <ac:spMk id="9" creationId="{E6111AC0-D115-4900-9BE5-20165159AD38}"/>
          </ac:spMkLst>
        </pc:spChg>
        <pc:spChg chg="add mod">
          <ac:chgData name="Muhammad Ali Mazhar butt" userId="eec94e82a630e7d1" providerId="LiveId" clId="{2A5ABF80-7E0C-478C-8678-9528016C51F3}" dt="2022-11-09T10:12:42.763" v="966" actId="207"/>
          <ac:spMkLst>
            <pc:docMk/>
            <pc:sldMk cId="2234080877" sldId="261"/>
            <ac:spMk id="10" creationId="{D8A05C5A-AFBB-4C1D-B40B-DB4C40907859}"/>
          </ac:spMkLst>
        </pc:spChg>
        <pc:picChg chg="add mod">
          <ac:chgData name="Muhammad Ali Mazhar butt" userId="eec94e82a630e7d1" providerId="LiveId" clId="{2A5ABF80-7E0C-478C-8678-9528016C51F3}" dt="2022-11-09T10:08:42.991" v="654" actId="1076"/>
          <ac:picMkLst>
            <pc:docMk/>
            <pc:sldMk cId="2234080877" sldId="261"/>
            <ac:picMk id="5" creationId="{CE2D3530-1D1C-4D85-B0EE-20FE5F69DF75}"/>
          </ac:picMkLst>
        </pc:picChg>
        <pc:picChg chg="add del">
          <ac:chgData name="Muhammad Ali Mazhar butt" userId="eec94e82a630e7d1" providerId="LiveId" clId="{2A5ABF80-7E0C-478C-8678-9528016C51F3}" dt="2022-11-09T10:08:59.334" v="656" actId="22"/>
          <ac:picMkLst>
            <pc:docMk/>
            <pc:sldMk cId="2234080877" sldId="261"/>
            <ac:picMk id="7" creationId="{88A999EA-60F5-4CFB-9053-987940AECB93}"/>
          </ac:picMkLst>
        </pc:picChg>
      </pc:sldChg>
      <pc:sldChg chg="addSp modSp new mod">
        <pc:chgData name="Muhammad Ali Mazhar butt" userId="eec94e82a630e7d1" providerId="LiveId" clId="{2A5ABF80-7E0C-478C-8678-9528016C51F3}" dt="2022-11-09T10:15:49.225" v="970" actId="14100"/>
        <pc:sldMkLst>
          <pc:docMk/>
          <pc:sldMk cId="975510994" sldId="262"/>
        </pc:sldMkLst>
        <pc:picChg chg="add mod">
          <ac:chgData name="Muhammad Ali Mazhar butt" userId="eec94e82a630e7d1" providerId="LiveId" clId="{2A5ABF80-7E0C-478C-8678-9528016C51F3}" dt="2022-11-09T10:15:49.225" v="970" actId="14100"/>
          <ac:picMkLst>
            <pc:docMk/>
            <pc:sldMk cId="975510994" sldId="262"/>
            <ac:picMk id="5" creationId="{9E6392B6-0E6D-4FFF-AA21-C235E50B29D9}"/>
          </ac:picMkLst>
        </pc:picChg>
      </pc:sldChg>
      <pc:sldChg chg="addSp modSp new mod">
        <pc:chgData name="Muhammad Ali Mazhar butt" userId="eec94e82a630e7d1" providerId="LiveId" clId="{2A5ABF80-7E0C-478C-8678-9528016C51F3}" dt="2022-11-09T10:19:10.588" v="974" actId="14100"/>
        <pc:sldMkLst>
          <pc:docMk/>
          <pc:sldMk cId="4243184553" sldId="263"/>
        </pc:sldMkLst>
        <pc:picChg chg="add mod">
          <ac:chgData name="Muhammad Ali Mazhar butt" userId="eec94e82a630e7d1" providerId="LiveId" clId="{2A5ABF80-7E0C-478C-8678-9528016C51F3}" dt="2022-11-09T10:19:10.588" v="974" actId="14100"/>
          <ac:picMkLst>
            <pc:docMk/>
            <pc:sldMk cId="4243184553" sldId="263"/>
            <ac:picMk id="5" creationId="{88581814-27F9-431B-A19B-1FA39FF482B7}"/>
          </ac:picMkLst>
        </pc:picChg>
      </pc:sldChg>
      <pc:sldChg chg="addSp delSp modSp new mod modAnim">
        <pc:chgData name="Muhammad Ali Mazhar butt" userId="eec94e82a630e7d1" providerId="LiveId" clId="{2A5ABF80-7E0C-478C-8678-9528016C51F3}" dt="2022-11-09T10:43:40.328" v="1615" actId="1037"/>
        <pc:sldMkLst>
          <pc:docMk/>
          <pc:sldMk cId="1862855085" sldId="264"/>
        </pc:sldMkLst>
        <pc:spChg chg="del">
          <ac:chgData name="Muhammad Ali Mazhar butt" userId="eec94e82a630e7d1" providerId="LiveId" clId="{2A5ABF80-7E0C-478C-8678-9528016C51F3}" dt="2022-11-09T10:34:16.057" v="1223" actId="478"/>
          <ac:spMkLst>
            <pc:docMk/>
            <pc:sldMk cId="1862855085" sldId="264"/>
            <ac:spMk id="2" creationId="{57D7EFBF-E7DE-4B8D-9A15-03870A67618C}"/>
          </ac:spMkLst>
        </pc:spChg>
        <pc:spChg chg="del mod">
          <ac:chgData name="Muhammad Ali Mazhar butt" userId="eec94e82a630e7d1" providerId="LiveId" clId="{2A5ABF80-7E0C-478C-8678-9528016C51F3}" dt="2022-11-09T10:34:09.323" v="1221" actId="478"/>
          <ac:spMkLst>
            <pc:docMk/>
            <pc:sldMk cId="1862855085" sldId="264"/>
            <ac:spMk id="3" creationId="{883A6709-505D-42D1-9BE2-4D45B00B824D}"/>
          </ac:spMkLst>
        </pc:spChg>
        <pc:spChg chg="add del mod">
          <ac:chgData name="Muhammad Ali Mazhar butt" userId="eec94e82a630e7d1" providerId="LiveId" clId="{2A5ABF80-7E0C-478C-8678-9528016C51F3}" dt="2022-11-09T10:34:16.057" v="1223" actId="478"/>
          <ac:spMkLst>
            <pc:docMk/>
            <pc:sldMk cId="1862855085" sldId="264"/>
            <ac:spMk id="5" creationId="{2B61DCC2-880E-496C-97AF-F4601ACA4229}"/>
          </ac:spMkLst>
        </pc:spChg>
        <pc:spChg chg="add mod">
          <ac:chgData name="Muhammad Ali Mazhar butt" userId="eec94e82a630e7d1" providerId="LiveId" clId="{2A5ABF80-7E0C-478C-8678-9528016C51F3}" dt="2022-11-09T10:43:40.328" v="1615" actId="1037"/>
          <ac:spMkLst>
            <pc:docMk/>
            <pc:sldMk cId="1862855085" sldId="264"/>
            <ac:spMk id="8" creationId="{6F804868-AE4C-44C0-B791-6A2E6E51925D}"/>
          </ac:spMkLst>
        </pc:spChg>
        <pc:spChg chg="add mod">
          <ac:chgData name="Muhammad Ali Mazhar butt" userId="eec94e82a630e7d1" providerId="LiveId" clId="{2A5ABF80-7E0C-478C-8678-9528016C51F3}" dt="2022-11-09T10:43:40.328" v="1615" actId="1037"/>
          <ac:spMkLst>
            <pc:docMk/>
            <pc:sldMk cId="1862855085" sldId="264"/>
            <ac:spMk id="11" creationId="{EAD98F84-53A3-4E47-A56E-E3BB0FB34DE9}"/>
          </ac:spMkLst>
        </pc:spChg>
        <pc:spChg chg="add mod">
          <ac:chgData name="Muhammad Ali Mazhar butt" userId="eec94e82a630e7d1" providerId="LiveId" clId="{2A5ABF80-7E0C-478C-8678-9528016C51F3}" dt="2022-11-09T10:37:20.717" v="1334" actId="20577"/>
          <ac:spMkLst>
            <pc:docMk/>
            <pc:sldMk cId="1862855085" sldId="264"/>
            <ac:spMk id="14" creationId="{38897C63-5D7B-4BBC-8197-995392DC132F}"/>
          </ac:spMkLst>
        </pc:spChg>
        <pc:spChg chg="add mod">
          <ac:chgData name="Muhammad Ali Mazhar butt" userId="eec94e82a630e7d1" providerId="LiveId" clId="{2A5ABF80-7E0C-478C-8678-9528016C51F3}" dt="2022-11-09T10:43:26.683" v="1571" actId="20577"/>
          <ac:spMkLst>
            <pc:docMk/>
            <pc:sldMk cId="1862855085" sldId="264"/>
            <ac:spMk id="15" creationId="{6FB73A99-5947-456A-88C1-C7096B72189E}"/>
          </ac:spMkLst>
        </pc:spChg>
        <pc:picChg chg="add mod">
          <ac:chgData name="Muhammad Ali Mazhar butt" userId="eec94e82a630e7d1" providerId="LiveId" clId="{2A5ABF80-7E0C-478C-8678-9528016C51F3}" dt="2022-11-09T10:34:28.587" v="1226" actId="14100"/>
          <ac:picMkLst>
            <pc:docMk/>
            <pc:sldMk cId="1862855085" sldId="264"/>
            <ac:picMk id="7" creationId="{CC485466-BC5E-4F54-AC50-97456AD5D946}"/>
          </ac:picMkLst>
        </pc:picChg>
        <pc:picChg chg="add del">
          <ac:chgData name="Muhammad Ali Mazhar butt" userId="eec94e82a630e7d1" providerId="LiveId" clId="{2A5ABF80-7E0C-478C-8678-9528016C51F3}" dt="2022-11-09T10:35:26.318" v="1248" actId="22"/>
          <ac:picMkLst>
            <pc:docMk/>
            <pc:sldMk cId="1862855085" sldId="264"/>
            <ac:picMk id="10" creationId="{FE795EC8-4F82-4989-872C-D591B6821F93}"/>
          </ac:picMkLst>
        </pc:picChg>
        <pc:cxnChg chg="add mod">
          <ac:chgData name="Muhammad Ali Mazhar butt" userId="eec94e82a630e7d1" providerId="LiveId" clId="{2A5ABF80-7E0C-478C-8678-9528016C51F3}" dt="2022-11-09T10:43:40.328" v="1615" actId="1037"/>
          <ac:cxnSpMkLst>
            <pc:docMk/>
            <pc:sldMk cId="1862855085" sldId="264"/>
            <ac:cxnSpMk id="13" creationId="{C67A4124-F977-4E58-AD07-3574ADF9961A}"/>
          </ac:cxnSpMkLst>
        </pc:cxnChg>
        <pc:cxnChg chg="add del mod">
          <ac:chgData name="Muhammad Ali Mazhar butt" userId="eec94e82a630e7d1" providerId="LiveId" clId="{2A5ABF80-7E0C-478C-8678-9528016C51F3}" dt="2022-11-09T10:36:58.718" v="1309" actId="478"/>
          <ac:cxnSpMkLst>
            <pc:docMk/>
            <pc:sldMk cId="1862855085" sldId="264"/>
            <ac:cxnSpMk id="16" creationId="{CF941B84-E911-4CB2-BFBE-AD2991326E89}"/>
          </ac:cxnSpMkLst>
        </pc:cxnChg>
      </pc:sldChg>
      <pc:sldChg chg="addSp modSp new">
        <pc:chgData name="Muhammad Ali Mazhar butt" userId="eec94e82a630e7d1" providerId="LiveId" clId="{2A5ABF80-7E0C-478C-8678-9528016C51F3}" dt="2022-11-09T10:44:14.763" v="1617"/>
        <pc:sldMkLst>
          <pc:docMk/>
          <pc:sldMk cId="1249378584" sldId="265"/>
        </pc:sldMkLst>
        <pc:spChg chg="add mod">
          <ac:chgData name="Muhammad Ali Mazhar butt" userId="eec94e82a630e7d1" providerId="LiveId" clId="{2A5ABF80-7E0C-478C-8678-9528016C51F3}" dt="2022-11-09T10:44:14.763" v="1617"/>
          <ac:spMkLst>
            <pc:docMk/>
            <pc:sldMk cId="1249378584" sldId="265"/>
            <ac:spMk id="5" creationId="{9BE885C9-185F-498D-A567-7A2D20C97C8C}"/>
          </ac:spMkLst>
        </pc:spChg>
        <pc:picChg chg="add mod">
          <ac:chgData name="Muhammad Ali Mazhar butt" userId="eec94e82a630e7d1" providerId="LiveId" clId="{2A5ABF80-7E0C-478C-8678-9528016C51F3}" dt="2022-11-09T10:44:14.763" v="1617"/>
          <ac:picMkLst>
            <pc:docMk/>
            <pc:sldMk cId="1249378584" sldId="265"/>
            <ac:picMk id="4" creationId="{8E7CD1CD-458F-414D-87F5-78A2917FA19A}"/>
          </ac:picMkLst>
        </pc:picChg>
      </pc:sldChg>
      <pc:sldChg chg="addSp modSp new mod ord">
        <pc:chgData name="Muhammad Ali Mazhar butt" userId="eec94e82a630e7d1" providerId="LiveId" clId="{2A5ABF80-7E0C-478C-8678-9528016C51F3}" dt="2022-11-09T10:44:43.758" v="1624" actId="14100"/>
        <pc:sldMkLst>
          <pc:docMk/>
          <pc:sldMk cId="2983285792" sldId="266"/>
        </pc:sldMkLst>
        <pc:picChg chg="add mod">
          <ac:chgData name="Muhammad Ali Mazhar butt" userId="eec94e82a630e7d1" providerId="LiveId" clId="{2A5ABF80-7E0C-478C-8678-9528016C51F3}" dt="2022-11-09T10:44:43.758" v="1624" actId="14100"/>
          <ac:picMkLst>
            <pc:docMk/>
            <pc:sldMk cId="2983285792" sldId="266"/>
            <ac:picMk id="4" creationId="{71AD2C3A-164D-4298-A56F-E853CCDC1C64}"/>
          </ac:picMkLst>
        </pc:picChg>
      </pc:sldChg>
    </pc:docChg>
  </pc:docChgLst>
  <pc:docChgLst>
    <pc:chgData name="Muhammad Ali Mazhar butt" userId="eec94e82a630e7d1" providerId="LiveId" clId="{81F46EA9-C5B3-4B61-B630-49BD9615AD55}"/>
    <pc:docChg chg="custSel addSld delSld modSld sldOrd">
      <pc:chgData name="Muhammad Ali Mazhar butt" userId="eec94e82a630e7d1" providerId="LiveId" clId="{81F46EA9-C5B3-4B61-B630-49BD9615AD55}" dt="2023-05-23T01:33:12.730" v="53" actId="1076"/>
      <pc:docMkLst>
        <pc:docMk/>
      </pc:docMkLst>
      <pc:sldChg chg="modSp mod">
        <pc:chgData name="Muhammad Ali Mazhar butt" userId="eec94e82a630e7d1" providerId="LiveId" clId="{81F46EA9-C5B3-4B61-B630-49BD9615AD55}" dt="2023-05-23T01:32:56.656" v="49" actId="1036"/>
        <pc:sldMkLst>
          <pc:docMk/>
          <pc:sldMk cId="2983285792" sldId="266"/>
        </pc:sldMkLst>
        <pc:spChg chg="mod">
          <ac:chgData name="Muhammad Ali Mazhar butt" userId="eec94e82a630e7d1" providerId="LiveId" clId="{81F46EA9-C5B3-4B61-B630-49BD9615AD55}" dt="2023-05-23T01:32:45.274" v="35" actId="27636"/>
          <ac:spMkLst>
            <pc:docMk/>
            <pc:sldMk cId="2983285792" sldId="266"/>
            <ac:spMk id="2" creationId="{77C85F71-7C14-442C-AF0E-8BA8F0774A15}"/>
          </ac:spMkLst>
        </pc:spChg>
        <pc:picChg chg="mod">
          <ac:chgData name="Muhammad Ali Mazhar butt" userId="eec94e82a630e7d1" providerId="LiveId" clId="{81F46EA9-C5B3-4B61-B630-49BD9615AD55}" dt="2023-05-23T01:32:56.656" v="49" actId="1036"/>
          <ac:picMkLst>
            <pc:docMk/>
            <pc:sldMk cId="2983285792" sldId="266"/>
            <ac:picMk id="6" creationId="{214F2E2D-7DEA-8A32-9076-B82F1262057C}"/>
          </ac:picMkLst>
        </pc:picChg>
      </pc:sldChg>
      <pc:sldChg chg="modSp mod">
        <pc:chgData name="Muhammad Ali Mazhar butt" userId="eec94e82a630e7d1" providerId="LiveId" clId="{81F46EA9-C5B3-4B61-B630-49BD9615AD55}" dt="2023-05-23T01:33:12.730" v="53" actId="1076"/>
        <pc:sldMkLst>
          <pc:docMk/>
          <pc:sldMk cId="1908472740" sldId="288"/>
        </pc:sldMkLst>
        <pc:spChg chg="mod">
          <ac:chgData name="Muhammad Ali Mazhar butt" userId="eec94e82a630e7d1" providerId="LiveId" clId="{81F46EA9-C5B3-4B61-B630-49BD9615AD55}" dt="2023-05-23T01:33:07.074" v="50" actId="1076"/>
          <ac:spMkLst>
            <pc:docMk/>
            <pc:sldMk cId="1908472740" sldId="288"/>
            <ac:spMk id="2" creationId="{77C85F71-7C14-442C-AF0E-8BA8F0774A15}"/>
          </ac:spMkLst>
        </pc:spChg>
        <pc:picChg chg="mod">
          <ac:chgData name="Muhammad Ali Mazhar butt" userId="eec94e82a630e7d1" providerId="LiveId" clId="{81F46EA9-C5B3-4B61-B630-49BD9615AD55}" dt="2023-05-23T01:33:12.730" v="53" actId="1076"/>
          <ac:picMkLst>
            <pc:docMk/>
            <pc:sldMk cId="1908472740" sldId="288"/>
            <ac:picMk id="11" creationId="{046B162B-A297-F466-C323-E5730690CA88}"/>
          </ac:picMkLst>
        </pc:picChg>
      </pc:sldChg>
      <pc:sldChg chg="ord">
        <pc:chgData name="Muhammad Ali Mazhar butt" userId="eec94e82a630e7d1" providerId="LiveId" clId="{81F46EA9-C5B3-4B61-B630-49BD9615AD55}" dt="2023-05-23T01:28:34.105" v="3"/>
        <pc:sldMkLst>
          <pc:docMk/>
          <pc:sldMk cId="1082322138" sldId="303"/>
        </pc:sldMkLst>
      </pc:sldChg>
      <pc:sldChg chg="del">
        <pc:chgData name="Muhammad Ali Mazhar butt" userId="eec94e82a630e7d1" providerId="LiveId" clId="{81F46EA9-C5B3-4B61-B630-49BD9615AD55}" dt="2023-05-23T01:30:34.879" v="21" actId="47"/>
        <pc:sldMkLst>
          <pc:docMk/>
          <pc:sldMk cId="3272509656" sldId="315"/>
        </pc:sldMkLst>
      </pc:sldChg>
      <pc:sldChg chg="modSp mod">
        <pc:chgData name="Muhammad Ali Mazhar butt" userId="eec94e82a630e7d1" providerId="LiveId" clId="{81F46EA9-C5B3-4B61-B630-49BD9615AD55}" dt="2023-05-23T01:31:02.710" v="27" actId="14100"/>
        <pc:sldMkLst>
          <pc:docMk/>
          <pc:sldMk cId="3860689647" sldId="325"/>
        </pc:sldMkLst>
        <pc:picChg chg="mod">
          <ac:chgData name="Muhammad Ali Mazhar butt" userId="eec94e82a630e7d1" providerId="LiveId" clId="{81F46EA9-C5B3-4B61-B630-49BD9615AD55}" dt="2023-05-23T01:31:02.710" v="27" actId="14100"/>
          <ac:picMkLst>
            <pc:docMk/>
            <pc:sldMk cId="3860689647" sldId="325"/>
            <ac:picMk id="5" creationId="{3B8D8D7F-AB8E-DACA-85B0-1F91CC572BDC}"/>
          </ac:picMkLst>
        </pc:picChg>
      </pc:sldChg>
      <pc:sldChg chg="modSp mod">
        <pc:chgData name="Muhammad Ali Mazhar butt" userId="eec94e82a630e7d1" providerId="LiveId" clId="{81F46EA9-C5B3-4B61-B630-49BD9615AD55}" dt="2023-05-23T01:29:57.759" v="11" actId="1076"/>
        <pc:sldMkLst>
          <pc:docMk/>
          <pc:sldMk cId="3850286347" sldId="326"/>
        </pc:sldMkLst>
        <pc:picChg chg="mod">
          <ac:chgData name="Muhammad Ali Mazhar butt" userId="eec94e82a630e7d1" providerId="LiveId" clId="{81F46EA9-C5B3-4B61-B630-49BD9615AD55}" dt="2023-05-23T01:29:57.759" v="11" actId="1076"/>
          <ac:picMkLst>
            <pc:docMk/>
            <pc:sldMk cId="3850286347" sldId="326"/>
            <ac:picMk id="4" creationId="{1B5ABA9B-7C28-801A-E8DB-AA0652E1B6CC}"/>
          </ac:picMkLst>
        </pc:picChg>
      </pc:sldChg>
      <pc:sldChg chg="modSp mod">
        <pc:chgData name="Muhammad Ali Mazhar butt" userId="eec94e82a630e7d1" providerId="LiveId" clId="{81F46EA9-C5B3-4B61-B630-49BD9615AD55}" dt="2023-05-23T01:30:05.989" v="14" actId="1076"/>
        <pc:sldMkLst>
          <pc:docMk/>
          <pc:sldMk cId="2813219551" sldId="327"/>
        </pc:sldMkLst>
        <pc:picChg chg="mod">
          <ac:chgData name="Muhammad Ali Mazhar butt" userId="eec94e82a630e7d1" providerId="LiveId" clId="{81F46EA9-C5B3-4B61-B630-49BD9615AD55}" dt="2023-05-23T01:30:05.989" v="14" actId="1076"/>
          <ac:picMkLst>
            <pc:docMk/>
            <pc:sldMk cId="2813219551" sldId="327"/>
            <ac:picMk id="4" creationId="{6070E969-4DA3-EDC2-609D-9B086E149FEA}"/>
          </ac:picMkLst>
        </pc:picChg>
      </pc:sldChg>
      <pc:sldChg chg="modSp mod">
        <pc:chgData name="Muhammad Ali Mazhar butt" userId="eec94e82a630e7d1" providerId="LiveId" clId="{81F46EA9-C5B3-4B61-B630-49BD9615AD55}" dt="2023-05-23T01:30:14.181" v="17" actId="1076"/>
        <pc:sldMkLst>
          <pc:docMk/>
          <pc:sldMk cId="3272400753" sldId="328"/>
        </pc:sldMkLst>
        <pc:picChg chg="mod">
          <ac:chgData name="Muhammad Ali Mazhar butt" userId="eec94e82a630e7d1" providerId="LiveId" clId="{81F46EA9-C5B3-4B61-B630-49BD9615AD55}" dt="2023-05-23T01:30:14.181" v="17" actId="1076"/>
          <ac:picMkLst>
            <pc:docMk/>
            <pc:sldMk cId="3272400753" sldId="328"/>
            <ac:picMk id="4" creationId="{A68EB473-9BDA-CEB2-C8FD-2D7A53779D64}"/>
          </ac:picMkLst>
        </pc:picChg>
      </pc:sldChg>
      <pc:sldChg chg="modSp mod">
        <pc:chgData name="Muhammad Ali Mazhar butt" userId="eec94e82a630e7d1" providerId="LiveId" clId="{81F46EA9-C5B3-4B61-B630-49BD9615AD55}" dt="2023-05-23T01:30:22.816" v="20" actId="1076"/>
        <pc:sldMkLst>
          <pc:docMk/>
          <pc:sldMk cId="1239883509" sldId="329"/>
        </pc:sldMkLst>
        <pc:picChg chg="mod">
          <ac:chgData name="Muhammad Ali Mazhar butt" userId="eec94e82a630e7d1" providerId="LiveId" clId="{81F46EA9-C5B3-4B61-B630-49BD9615AD55}" dt="2023-05-23T01:30:22.816" v="20" actId="1076"/>
          <ac:picMkLst>
            <pc:docMk/>
            <pc:sldMk cId="1239883509" sldId="329"/>
            <ac:picMk id="4" creationId="{82004E2A-D0CA-2DDF-A869-8DA2D3F669F1}"/>
          </ac:picMkLst>
        </pc:picChg>
      </pc:sldChg>
      <pc:sldChg chg="modSp mod">
        <pc:chgData name="Muhammad Ali Mazhar butt" userId="eec94e82a630e7d1" providerId="LiveId" clId="{81F46EA9-C5B3-4B61-B630-49BD9615AD55}" dt="2023-05-23T01:30:51.655" v="24" actId="14100"/>
        <pc:sldMkLst>
          <pc:docMk/>
          <pc:sldMk cId="4272387740" sldId="330"/>
        </pc:sldMkLst>
        <pc:picChg chg="mod">
          <ac:chgData name="Muhammad Ali Mazhar butt" userId="eec94e82a630e7d1" providerId="LiveId" clId="{81F46EA9-C5B3-4B61-B630-49BD9615AD55}" dt="2023-05-23T01:30:51.655" v="24" actId="14100"/>
          <ac:picMkLst>
            <pc:docMk/>
            <pc:sldMk cId="4272387740" sldId="330"/>
            <ac:picMk id="5" creationId="{E463829A-4ACE-5BAA-352C-9228EE0BB595}"/>
          </ac:picMkLst>
        </pc:picChg>
      </pc:sldChg>
      <pc:sldChg chg="addSp delSp modSp new mod">
        <pc:chgData name="Muhammad Ali Mazhar butt" userId="eec94e82a630e7d1" providerId="LiveId" clId="{81F46EA9-C5B3-4B61-B630-49BD9615AD55}" dt="2023-05-23T01:29:46.455" v="8" actId="1076"/>
        <pc:sldMkLst>
          <pc:docMk/>
          <pc:sldMk cId="576085023" sldId="331"/>
        </pc:sldMkLst>
        <pc:spChg chg="del">
          <ac:chgData name="Muhammad Ali Mazhar butt" userId="eec94e82a630e7d1" providerId="LiveId" clId="{81F46EA9-C5B3-4B61-B630-49BD9615AD55}" dt="2023-05-23T01:29:39.591" v="5" actId="931"/>
          <ac:spMkLst>
            <pc:docMk/>
            <pc:sldMk cId="576085023" sldId="331"/>
            <ac:spMk id="3" creationId="{928BF070-24E2-D685-D4DF-6393AA98713C}"/>
          </ac:spMkLst>
        </pc:spChg>
        <pc:picChg chg="add mod">
          <ac:chgData name="Muhammad Ali Mazhar butt" userId="eec94e82a630e7d1" providerId="LiveId" clId="{81F46EA9-C5B3-4B61-B630-49BD9615AD55}" dt="2023-05-23T01:29:46.455" v="8" actId="1076"/>
          <ac:picMkLst>
            <pc:docMk/>
            <pc:sldMk cId="576085023" sldId="331"/>
            <ac:picMk id="5" creationId="{21B31B42-71DE-378C-2AD9-AE951361216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F923-0E45-4A1C-9B73-25A4C978E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4C928D-93CC-470F-BBE4-2A133180D8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A5799B-AFD2-4909-91E2-1EFFD49A46EF}"/>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081246BA-E485-4F4A-B5C3-E872EC7F7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D8A28-6BCC-4397-B02B-7BA8A6653931}"/>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2720393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5D0E-DA37-4FC5-A3C0-F4B8DD05E7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401D81-64B2-4574-890B-FEC5CF2848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554C4-DE57-4661-8EA6-6FEF37ED1889}"/>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15DFCCFD-ADE9-4850-A1B4-9D04A8807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83065-82E7-4CF9-B6AE-FAB67B64238D}"/>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07869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5EA824-0A75-442C-99F8-A7DEC18DAB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131BB-9486-45D4-8A7C-639AAF3137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8DBE2-2B16-465F-9F16-2CE817C5CE94}"/>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FF8E1BE7-F460-4D8A-B4DF-B1A2186AF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778DB2-EB0F-4F82-9402-64741BD9EE3D}"/>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98101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43A3-EB5A-4844-AA93-A2880DE56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D23E31-BEB6-4524-A14E-5B80EA480C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815F7-B385-4DAC-BA40-F7389F54D783}"/>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6BC20196-0AAC-4830-BA5D-7D1DD92C8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9AA75-2298-48E2-923D-CE7450961D57}"/>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25855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A1FB-828A-4656-BB78-DA1925F257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597FED-9963-49C1-93C2-0423EBD10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849AF3-88F2-4DE9-996B-C8DBE3E18946}"/>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A49972EE-F899-4496-B6CD-D418E8B19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D2AAB-DBC1-4E78-A5C2-7B6689AD6214}"/>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13566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6D52-4DD6-4542-9986-90B4E22DED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110A6-EF9F-4C38-86AC-CE17166D25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9EC942-009F-4461-9765-46A8C85833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529B5-76FC-41D3-AE38-80B1695E0EE8}"/>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6" name="Footer Placeholder 5">
            <a:extLst>
              <a:ext uri="{FF2B5EF4-FFF2-40B4-BE49-F238E27FC236}">
                <a16:creationId xmlns:a16="http://schemas.microsoft.com/office/drawing/2014/main" id="{9FD89C10-88E1-490E-9271-4095398E3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217F3-1F9A-445E-9396-5C2DED2D4B87}"/>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4709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4727-577A-455B-A4D6-1390730A0E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B424C2-D541-4A84-BB55-50ECDB0DA8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4CBC2D-DDDA-4857-AA82-1D4CBDDCC6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6FF0C-1549-4985-A522-FEE7B2E857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83BD69-E837-4894-BB32-557C5E56EA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7C3EBF-1A60-48E8-B9F9-E637A5F9ED99}"/>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8" name="Footer Placeholder 7">
            <a:extLst>
              <a:ext uri="{FF2B5EF4-FFF2-40B4-BE49-F238E27FC236}">
                <a16:creationId xmlns:a16="http://schemas.microsoft.com/office/drawing/2014/main" id="{0E0C2561-9C0A-4081-8664-16A69271D5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137B7-53A2-497A-9A8A-B9D82D3E7C5D}"/>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507542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EB5C-DFED-40F6-978C-BE43BB29A8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C4783-8844-47FA-B2F6-0627C0868CF4}"/>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4" name="Footer Placeholder 3">
            <a:extLst>
              <a:ext uri="{FF2B5EF4-FFF2-40B4-BE49-F238E27FC236}">
                <a16:creationId xmlns:a16="http://schemas.microsoft.com/office/drawing/2014/main" id="{A2549236-D79B-43D0-8F01-1E9BEE5C9B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480DE9-4801-45EF-8BB4-CE33CAEE7523}"/>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32237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CC902-82CE-4A33-9241-8D66D331B389}"/>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3" name="Footer Placeholder 2">
            <a:extLst>
              <a:ext uri="{FF2B5EF4-FFF2-40B4-BE49-F238E27FC236}">
                <a16:creationId xmlns:a16="http://schemas.microsoft.com/office/drawing/2014/main" id="{87F3AFFF-DF35-467B-87BD-69800E6D38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21651C-B64E-4D0F-A580-0B19ED79EF53}"/>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1043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4E0C-28A6-414B-B56B-B75292064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E1295B-2C7B-42A9-8408-CEB388B85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05F6A2-DE66-4598-8653-B37535F07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9773A1-CEA1-49DE-8756-6D099A560AB2}"/>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6" name="Footer Placeholder 5">
            <a:extLst>
              <a:ext uri="{FF2B5EF4-FFF2-40B4-BE49-F238E27FC236}">
                <a16:creationId xmlns:a16="http://schemas.microsoft.com/office/drawing/2014/main" id="{F6450FC7-46DE-446A-98D5-BDF25085B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D4F6-C6C9-4D3C-8115-1910A6169176}"/>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2318044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B0F-B2A1-4651-9EA9-5EEB2B798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2CA578-4A1B-462B-AEFF-2CDFFB4A13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DFA5C8-D106-4C8F-8F81-7C28FA6AE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9B534B-FE9C-49E4-926E-49C244E60944}"/>
              </a:ext>
            </a:extLst>
          </p:cNvPr>
          <p:cNvSpPr>
            <a:spLocks noGrp="1"/>
          </p:cNvSpPr>
          <p:nvPr>
            <p:ph type="dt" sz="half" idx="10"/>
          </p:nvPr>
        </p:nvSpPr>
        <p:spPr/>
        <p:txBody>
          <a:bodyPr/>
          <a:lstStyle/>
          <a:p>
            <a:fld id="{7E6BFCBD-2B5D-4B95-AD22-6832989A3D93}" type="datetimeFigureOut">
              <a:rPr lang="en-US" smtClean="0"/>
              <a:t>5/23/2023</a:t>
            </a:fld>
            <a:endParaRPr lang="en-US"/>
          </a:p>
        </p:txBody>
      </p:sp>
      <p:sp>
        <p:nvSpPr>
          <p:cNvPr id="6" name="Footer Placeholder 5">
            <a:extLst>
              <a:ext uri="{FF2B5EF4-FFF2-40B4-BE49-F238E27FC236}">
                <a16:creationId xmlns:a16="http://schemas.microsoft.com/office/drawing/2014/main" id="{D01F9911-33A3-479B-BFD2-7BE4A8FE59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46C53-F124-4210-96BE-51B6B70C108E}"/>
              </a:ext>
            </a:extLst>
          </p:cNvPr>
          <p:cNvSpPr>
            <a:spLocks noGrp="1"/>
          </p:cNvSpPr>
          <p:nvPr>
            <p:ph type="sldNum" sz="quarter" idx="12"/>
          </p:nvPr>
        </p:nvSpPr>
        <p:spPr/>
        <p:txBody>
          <a:bodyPr/>
          <a:lstStyle/>
          <a:p>
            <a:fld id="{F6C35235-62E4-483C-96D8-D797F1DB5AF2}" type="slidenum">
              <a:rPr lang="en-US" smtClean="0"/>
              <a:t>‹#›</a:t>
            </a:fld>
            <a:endParaRPr lang="en-US"/>
          </a:p>
        </p:txBody>
      </p:sp>
    </p:spTree>
    <p:extLst>
      <p:ext uri="{BB962C8B-B14F-4D97-AF65-F5344CB8AC3E}">
        <p14:creationId xmlns:p14="http://schemas.microsoft.com/office/powerpoint/2010/main" val="33452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6B128-9298-4ECA-8116-B476A93C05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B0084-7645-4BEE-AADB-E19F216F5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48ED3-4693-41A5-B9D9-2D377E928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BFCBD-2B5D-4B95-AD22-6832989A3D93}" type="datetimeFigureOut">
              <a:rPr lang="en-US" smtClean="0"/>
              <a:t>5/23/2023</a:t>
            </a:fld>
            <a:endParaRPr lang="en-US"/>
          </a:p>
        </p:txBody>
      </p:sp>
      <p:sp>
        <p:nvSpPr>
          <p:cNvPr id="5" name="Footer Placeholder 4">
            <a:extLst>
              <a:ext uri="{FF2B5EF4-FFF2-40B4-BE49-F238E27FC236}">
                <a16:creationId xmlns:a16="http://schemas.microsoft.com/office/drawing/2014/main" id="{8F55B006-DD21-451D-A09F-943838449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E7462-80DD-49E4-830F-B4B0394444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35235-62E4-483C-96D8-D797F1DB5AF2}" type="slidenum">
              <a:rPr lang="en-US" smtClean="0"/>
              <a:t>‹#›</a:t>
            </a:fld>
            <a:endParaRPr lang="en-US"/>
          </a:p>
        </p:txBody>
      </p:sp>
    </p:spTree>
    <p:extLst>
      <p:ext uri="{BB962C8B-B14F-4D97-AF65-F5344CB8AC3E}">
        <p14:creationId xmlns:p14="http://schemas.microsoft.com/office/powerpoint/2010/main" val="5748909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var.org/en/cases/converse-an-augmented-reality-app-for-trying-on-shoes/(2020/03/03)" TargetMode="External"/><Relationship Id="rId2" Type="http://schemas.openxmlformats.org/officeDocument/2006/relationships/hyperlink" Target="https://digiday.com/media/ikea-using-" TargetMode="External"/><Relationship Id="rId1" Type="http://schemas.openxmlformats.org/officeDocument/2006/relationships/slideLayout" Target="../slideLayouts/slideLayout2.xml"/><Relationship Id="rId4" Type="http://schemas.openxmlformats.org/officeDocument/2006/relationships/hyperlink" Target="https://www.lorea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misterspex.co.uk/l/pg/100508(2022/04)" TargetMode="External"/><Relationship Id="rId2" Type="http://schemas.openxmlformats.org/officeDocument/2006/relationships/hyperlink" Target="https://www.burberryplc.com/en/news/brand/2021/burberry-to-launch-virtual-store-in-partnership-with-elle-" TargetMode="External"/><Relationship Id="rId1" Type="http://schemas.openxmlformats.org/officeDocument/2006/relationships/slideLayout" Target="../slideLayouts/slideLayout2.xml"/><Relationship Id="rId5" Type="http://schemas.openxmlformats.org/officeDocument/2006/relationships/hyperlink" Target="https://www.gapinc.com/en-" TargetMode="External"/><Relationship Id="rId4" Type="http://schemas.openxmlformats.org/officeDocument/2006/relationships/hyperlink" Target="https://arvar.org/en/cases/fitt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79FC38-236E-4259-A1F7-66076156580D}"/>
              </a:ext>
            </a:extLst>
          </p:cNvPr>
          <p:cNvSpPr txBox="1"/>
          <p:nvPr/>
        </p:nvSpPr>
        <p:spPr>
          <a:xfrm>
            <a:off x="350306" y="471624"/>
            <a:ext cx="2444708" cy="584775"/>
          </a:xfrm>
          <a:prstGeom prst="rect">
            <a:avLst/>
          </a:prstGeom>
          <a:noFill/>
        </p:spPr>
        <p:txBody>
          <a:bodyPr wrap="none" rtlCol="0">
            <a:spAutoFit/>
          </a:bodyPr>
          <a:lstStyle/>
          <a:p>
            <a:r>
              <a:rPr lang="en-US" sz="3200" b="1" dirty="0"/>
              <a:t>Project Title :</a:t>
            </a:r>
          </a:p>
        </p:txBody>
      </p:sp>
      <p:sp>
        <p:nvSpPr>
          <p:cNvPr id="8" name="TextBox 7">
            <a:extLst>
              <a:ext uri="{FF2B5EF4-FFF2-40B4-BE49-F238E27FC236}">
                <a16:creationId xmlns:a16="http://schemas.microsoft.com/office/drawing/2014/main" id="{8287A3B1-9BE6-4505-888C-E6966EC69296}"/>
              </a:ext>
            </a:extLst>
          </p:cNvPr>
          <p:cNvSpPr txBox="1"/>
          <p:nvPr/>
        </p:nvSpPr>
        <p:spPr>
          <a:xfrm>
            <a:off x="2385704" y="969528"/>
            <a:ext cx="6511398" cy="461665"/>
          </a:xfrm>
          <a:prstGeom prst="rect">
            <a:avLst/>
          </a:prstGeom>
          <a:noFill/>
        </p:spPr>
        <p:txBody>
          <a:bodyPr wrap="none" rtlCol="0">
            <a:spAutoFit/>
          </a:bodyPr>
          <a:lstStyle/>
          <a:p>
            <a:r>
              <a:rPr lang="en-US" sz="2400" dirty="0">
                <a:solidFill>
                  <a:schemeClr val="tx1">
                    <a:lumMod val="75000"/>
                    <a:lumOff val="25000"/>
                  </a:schemeClr>
                </a:solidFill>
              </a:rPr>
              <a:t>Virtual Reality based E-Commerce Web Application</a:t>
            </a:r>
          </a:p>
        </p:txBody>
      </p:sp>
      <p:sp>
        <p:nvSpPr>
          <p:cNvPr id="10" name="TextBox 9">
            <a:extLst>
              <a:ext uri="{FF2B5EF4-FFF2-40B4-BE49-F238E27FC236}">
                <a16:creationId xmlns:a16="http://schemas.microsoft.com/office/drawing/2014/main" id="{4B0DBFBC-1F38-4132-8DAF-2F9071584D97}"/>
              </a:ext>
            </a:extLst>
          </p:cNvPr>
          <p:cNvSpPr txBox="1"/>
          <p:nvPr/>
        </p:nvSpPr>
        <p:spPr>
          <a:xfrm>
            <a:off x="9392505" y="342111"/>
            <a:ext cx="2614354" cy="400110"/>
          </a:xfrm>
          <a:prstGeom prst="rect">
            <a:avLst/>
          </a:prstGeom>
          <a:noFill/>
          <a:ln>
            <a:noFill/>
          </a:ln>
          <a:effectLst>
            <a:glow rad="63500">
              <a:schemeClr val="accent4">
                <a:satMod val="175000"/>
                <a:alpha val="40000"/>
              </a:schemeClr>
            </a:glow>
          </a:effectLst>
        </p:spPr>
        <p:txBody>
          <a:bodyPr wrap="square" rtlCol="0">
            <a:spAutoFit/>
          </a:bodyPr>
          <a:lstStyle/>
          <a:p>
            <a:r>
              <a:rPr lang="en-US" sz="2000" dirty="0"/>
              <a:t>Project Id : </a:t>
            </a:r>
            <a:r>
              <a:rPr lang="en-US" sz="2000" b="0" i="0" dirty="0">
                <a:effectLst/>
              </a:rPr>
              <a:t>FYP19PID16</a:t>
            </a:r>
            <a:endParaRPr lang="en-US" sz="2000" dirty="0"/>
          </a:p>
        </p:txBody>
      </p:sp>
      <p:pic>
        <p:nvPicPr>
          <p:cNvPr id="19" name="Picture 18">
            <a:extLst>
              <a:ext uri="{FF2B5EF4-FFF2-40B4-BE49-F238E27FC236}">
                <a16:creationId xmlns:a16="http://schemas.microsoft.com/office/drawing/2014/main" id="{5FCD8596-C968-4D92-BA0C-61033EEEC5DF}"/>
              </a:ext>
            </a:extLst>
          </p:cNvPr>
          <p:cNvPicPr>
            <a:picLocks noChangeAspect="1"/>
          </p:cNvPicPr>
          <p:nvPr/>
        </p:nvPicPr>
        <p:blipFill>
          <a:blip r:embed="rId2"/>
          <a:stretch>
            <a:fillRect/>
          </a:stretch>
        </p:blipFill>
        <p:spPr>
          <a:xfrm>
            <a:off x="1235535" y="2859617"/>
            <a:ext cx="10409541" cy="438150"/>
          </a:xfrm>
          <a:prstGeom prst="rect">
            <a:avLst/>
          </a:prstGeom>
        </p:spPr>
      </p:pic>
      <p:sp>
        <p:nvSpPr>
          <p:cNvPr id="26" name="TextBox 25">
            <a:extLst>
              <a:ext uri="{FF2B5EF4-FFF2-40B4-BE49-F238E27FC236}">
                <a16:creationId xmlns:a16="http://schemas.microsoft.com/office/drawing/2014/main" id="{37BE6286-B4AE-4D8F-A429-87935BCA683B}"/>
              </a:ext>
            </a:extLst>
          </p:cNvPr>
          <p:cNvSpPr txBox="1"/>
          <p:nvPr/>
        </p:nvSpPr>
        <p:spPr>
          <a:xfrm>
            <a:off x="350306" y="1338869"/>
            <a:ext cx="2804870" cy="523220"/>
          </a:xfrm>
          <a:prstGeom prst="rect">
            <a:avLst/>
          </a:prstGeom>
          <a:noFill/>
        </p:spPr>
        <p:txBody>
          <a:bodyPr wrap="none" rtlCol="0">
            <a:spAutoFit/>
          </a:bodyPr>
          <a:lstStyle/>
          <a:p>
            <a:r>
              <a:rPr lang="en-US" sz="2800" b="1" dirty="0"/>
              <a:t>Group Members :</a:t>
            </a:r>
          </a:p>
        </p:txBody>
      </p:sp>
      <p:sp>
        <p:nvSpPr>
          <p:cNvPr id="27" name="TextBox 26">
            <a:extLst>
              <a:ext uri="{FF2B5EF4-FFF2-40B4-BE49-F238E27FC236}">
                <a16:creationId xmlns:a16="http://schemas.microsoft.com/office/drawing/2014/main" id="{8701F4E3-B8BC-43EB-A77A-BD117F852003}"/>
              </a:ext>
            </a:extLst>
          </p:cNvPr>
          <p:cNvSpPr txBox="1"/>
          <p:nvPr/>
        </p:nvSpPr>
        <p:spPr>
          <a:xfrm>
            <a:off x="2237410" y="1839610"/>
            <a:ext cx="7616509" cy="1569660"/>
          </a:xfrm>
          <a:prstGeom prst="rect">
            <a:avLst/>
          </a:prstGeom>
          <a:noFill/>
        </p:spPr>
        <p:txBody>
          <a:bodyPr wrap="none" rtlCol="0">
            <a:spAutoFit/>
          </a:bodyPr>
          <a:lstStyle/>
          <a:p>
            <a:r>
              <a:rPr lang="en-US" sz="2400" dirty="0">
                <a:solidFill>
                  <a:schemeClr val="tx1">
                    <a:lumMod val="75000"/>
                    <a:lumOff val="25000"/>
                  </a:schemeClr>
                </a:solidFill>
              </a:rPr>
              <a:t>2019-CS-224   Muhammad Ali Mazhar Butt </a:t>
            </a:r>
            <a:r>
              <a:rPr lang="en-US" sz="2400" b="1" dirty="0">
                <a:solidFill>
                  <a:schemeClr val="tx1">
                    <a:lumMod val="75000"/>
                    <a:lumOff val="25000"/>
                  </a:schemeClr>
                </a:solidFill>
              </a:rPr>
              <a:t>(</a:t>
            </a:r>
            <a:r>
              <a:rPr lang="en-US" sz="2400" dirty="0">
                <a:solidFill>
                  <a:schemeClr val="tx1">
                    <a:lumMod val="75000"/>
                    <a:lumOff val="25000"/>
                  </a:schemeClr>
                </a:solidFill>
              </a:rPr>
              <a:t> Group Leader </a:t>
            </a:r>
            <a:r>
              <a:rPr lang="en-US" sz="2400" b="1" dirty="0">
                <a:solidFill>
                  <a:schemeClr val="tx1">
                    <a:lumMod val="75000"/>
                    <a:lumOff val="25000"/>
                  </a:schemeClr>
                </a:solidFill>
              </a:rPr>
              <a:t>)</a:t>
            </a:r>
          </a:p>
          <a:p>
            <a:r>
              <a:rPr lang="en-US" sz="2400" dirty="0">
                <a:solidFill>
                  <a:schemeClr val="tx1">
                    <a:lumMod val="75000"/>
                    <a:lumOff val="25000"/>
                  </a:schemeClr>
                </a:solidFill>
              </a:rPr>
              <a:t>2019-CS-246   Abdullah Rasheed</a:t>
            </a:r>
          </a:p>
          <a:p>
            <a:r>
              <a:rPr lang="en-US" sz="2400" dirty="0">
                <a:solidFill>
                  <a:schemeClr val="tx1">
                    <a:lumMod val="75000"/>
                    <a:lumOff val="25000"/>
                  </a:schemeClr>
                </a:solidFill>
              </a:rPr>
              <a:t>2019-CS-218   </a:t>
            </a:r>
            <a:r>
              <a:rPr lang="en-US" sz="2400" dirty="0" err="1">
                <a:solidFill>
                  <a:schemeClr val="tx1">
                    <a:lumMod val="75000"/>
                    <a:lumOff val="25000"/>
                  </a:schemeClr>
                </a:solidFill>
              </a:rPr>
              <a:t>Ehtesham</a:t>
            </a:r>
            <a:r>
              <a:rPr lang="en-US" sz="2400" dirty="0">
                <a:solidFill>
                  <a:schemeClr val="tx1">
                    <a:lumMod val="75000"/>
                    <a:lumOff val="25000"/>
                  </a:schemeClr>
                </a:solidFill>
              </a:rPr>
              <a:t> Haider</a:t>
            </a:r>
          </a:p>
          <a:p>
            <a:r>
              <a:rPr lang="en-US" sz="2400" dirty="0">
                <a:solidFill>
                  <a:schemeClr val="tx1">
                    <a:lumMod val="75000"/>
                    <a:lumOff val="25000"/>
                  </a:schemeClr>
                </a:solidFill>
              </a:rPr>
              <a:t>2019-CS-207   </a:t>
            </a:r>
            <a:r>
              <a:rPr lang="en-US" sz="2400" dirty="0" err="1">
                <a:solidFill>
                  <a:schemeClr val="tx1">
                    <a:lumMod val="75000"/>
                    <a:lumOff val="25000"/>
                  </a:schemeClr>
                </a:solidFill>
              </a:rPr>
              <a:t>Maham</a:t>
            </a:r>
            <a:r>
              <a:rPr lang="en-US" sz="2400" dirty="0">
                <a:solidFill>
                  <a:schemeClr val="tx1">
                    <a:lumMod val="75000"/>
                    <a:lumOff val="25000"/>
                  </a:schemeClr>
                </a:solidFill>
              </a:rPr>
              <a:t> Wajid</a:t>
            </a:r>
          </a:p>
        </p:txBody>
      </p:sp>
      <p:sp>
        <p:nvSpPr>
          <p:cNvPr id="12" name="Subtitle 2">
            <a:extLst>
              <a:ext uri="{FF2B5EF4-FFF2-40B4-BE49-F238E27FC236}">
                <a16:creationId xmlns:a16="http://schemas.microsoft.com/office/drawing/2014/main" id="{94A775FC-52C9-4943-8F5E-6F0589F35B5C}"/>
              </a:ext>
            </a:extLst>
          </p:cNvPr>
          <p:cNvSpPr txBox="1">
            <a:spLocks/>
          </p:cNvSpPr>
          <p:nvPr/>
        </p:nvSpPr>
        <p:spPr>
          <a:xfrm>
            <a:off x="1516692" y="5921467"/>
            <a:ext cx="8988428" cy="3466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b="1" dirty="0"/>
              <a:t>Department of Computer Science</a:t>
            </a:r>
            <a:endParaRPr lang="en-US" sz="2000" dirty="0"/>
          </a:p>
        </p:txBody>
      </p:sp>
      <p:pic>
        <p:nvPicPr>
          <p:cNvPr id="13" name="Picture 6" descr="uet lahore Logo Vector (.CDR) Free Download">
            <a:extLst>
              <a:ext uri="{FF2B5EF4-FFF2-40B4-BE49-F238E27FC236}">
                <a16:creationId xmlns:a16="http://schemas.microsoft.com/office/drawing/2014/main" id="{5F3068C7-2970-44EA-9238-2CD938B632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436" y="5740133"/>
            <a:ext cx="768256" cy="770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A84A8F9-D0DB-42AE-B989-098C83CAF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9682" y="5740133"/>
            <a:ext cx="772174" cy="770826"/>
          </a:xfrm>
          <a:prstGeom prst="rect">
            <a:avLst/>
          </a:prstGeom>
        </p:spPr>
      </p:pic>
      <p:pic>
        <p:nvPicPr>
          <p:cNvPr id="3" name="Picture 2">
            <a:extLst>
              <a:ext uri="{FF2B5EF4-FFF2-40B4-BE49-F238E27FC236}">
                <a16:creationId xmlns:a16="http://schemas.microsoft.com/office/drawing/2014/main" id="{FDBFC4E1-B6F2-4DAE-8485-44C8B515E2DC}"/>
              </a:ext>
            </a:extLst>
          </p:cNvPr>
          <p:cNvPicPr>
            <a:picLocks noChangeAspect="1"/>
          </p:cNvPicPr>
          <p:nvPr/>
        </p:nvPicPr>
        <p:blipFill>
          <a:blip r:embed="rId5"/>
          <a:stretch>
            <a:fillRect/>
          </a:stretch>
        </p:blipFill>
        <p:spPr>
          <a:xfrm>
            <a:off x="1059906" y="4385928"/>
            <a:ext cx="10409541" cy="438150"/>
          </a:xfrm>
          <a:prstGeom prst="rect">
            <a:avLst/>
          </a:prstGeom>
        </p:spPr>
      </p:pic>
      <p:sp>
        <p:nvSpPr>
          <p:cNvPr id="18" name="TextBox 17">
            <a:extLst>
              <a:ext uri="{FF2B5EF4-FFF2-40B4-BE49-F238E27FC236}">
                <a16:creationId xmlns:a16="http://schemas.microsoft.com/office/drawing/2014/main" id="{33ED1BE2-35DF-47E8-AC92-220488B442AA}"/>
              </a:ext>
            </a:extLst>
          </p:cNvPr>
          <p:cNvSpPr txBox="1"/>
          <p:nvPr/>
        </p:nvSpPr>
        <p:spPr>
          <a:xfrm>
            <a:off x="358425" y="3376677"/>
            <a:ext cx="1954318" cy="523220"/>
          </a:xfrm>
          <a:prstGeom prst="rect">
            <a:avLst/>
          </a:prstGeom>
          <a:noFill/>
        </p:spPr>
        <p:txBody>
          <a:bodyPr wrap="none" rtlCol="0">
            <a:spAutoFit/>
          </a:bodyPr>
          <a:lstStyle/>
          <a:p>
            <a:r>
              <a:rPr lang="en-US" sz="2800" b="1" dirty="0"/>
              <a:t>Supervisor :</a:t>
            </a:r>
          </a:p>
        </p:txBody>
      </p:sp>
      <p:sp>
        <p:nvSpPr>
          <p:cNvPr id="20" name="TextBox 19">
            <a:extLst>
              <a:ext uri="{FF2B5EF4-FFF2-40B4-BE49-F238E27FC236}">
                <a16:creationId xmlns:a16="http://schemas.microsoft.com/office/drawing/2014/main" id="{20E9175E-C1CD-4749-ADD7-8E23FF0076A1}"/>
              </a:ext>
            </a:extLst>
          </p:cNvPr>
          <p:cNvSpPr txBox="1"/>
          <p:nvPr/>
        </p:nvSpPr>
        <p:spPr>
          <a:xfrm>
            <a:off x="2237410" y="3722518"/>
            <a:ext cx="2029530" cy="461665"/>
          </a:xfrm>
          <a:prstGeom prst="rect">
            <a:avLst/>
          </a:prstGeom>
          <a:noFill/>
        </p:spPr>
        <p:txBody>
          <a:bodyPr wrap="none" rtlCol="0">
            <a:spAutoFit/>
          </a:bodyPr>
          <a:lstStyle/>
          <a:p>
            <a:r>
              <a:rPr lang="en-US" sz="2400" dirty="0">
                <a:solidFill>
                  <a:schemeClr val="tx1">
                    <a:lumMod val="75000"/>
                    <a:lumOff val="25000"/>
                  </a:schemeClr>
                </a:solidFill>
              </a:rPr>
              <a:t>Dr. Amna Zafar</a:t>
            </a:r>
          </a:p>
        </p:txBody>
      </p:sp>
      <p:sp>
        <p:nvSpPr>
          <p:cNvPr id="21" name="TextBox 20">
            <a:extLst>
              <a:ext uri="{FF2B5EF4-FFF2-40B4-BE49-F238E27FC236}">
                <a16:creationId xmlns:a16="http://schemas.microsoft.com/office/drawing/2014/main" id="{171E98C1-D726-405F-80A6-6F4ECFCA9C51}"/>
              </a:ext>
            </a:extLst>
          </p:cNvPr>
          <p:cNvSpPr txBox="1"/>
          <p:nvPr/>
        </p:nvSpPr>
        <p:spPr>
          <a:xfrm>
            <a:off x="358425" y="4256216"/>
            <a:ext cx="2448042" cy="523220"/>
          </a:xfrm>
          <a:prstGeom prst="rect">
            <a:avLst/>
          </a:prstGeom>
          <a:noFill/>
        </p:spPr>
        <p:txBody>
          <a:bodyPr wrap="none" rtlCol="0">
            <a:spAutoFit/>
          </a:bodyPr>
          <a:lstStyle/>
          <a:p>
            <a:r>
              <a:rPr lang="en-US" sz="2800" b="1" dirty="0"/>
              <a:t>Co-Supervisor :</a:t>
            </a:r>
          </a:p>
        </p:txBody>
      </p:sp>
      <p:sp>
        <p:nvSpPr>
          <p:cNvPr id="22" name="TextBox 21">
            <a:extLst>
              <a:ext uri="{FF2B5EF4-FFF2-40B4-BE49-F238E27FC236}">
                <a16:creationId xmlns:a16="http://schemas.microsoft.com/office/drawing/2014/main" id="{C49BEFDF-2739-4FC9-BDD7-7EFC5A75831D}"/>
              </a:ext>
            </a:extLst>
          </p:cNvPr>
          <p:cNvSpPr txBox="1"/>
          <p:nvPr/>
        </p:nvSpPr>
        <p:spPr>
          <a:xfrm>
            <a:off x="2237410" y="4602057"/>
            <a:ext cx="2536335" cy="461665"/>
          </a:xfrm>
          <a:prstGeom prst="rect">
            <a:avLst/>
          </a:prstGeom>
          <a:noFill/>
        </p:spPr>
        <p:txBody>
          <a:bodyPr wrap="none" rtlCol="0">
            <a:spAutoFit/>
          </a:bodyPr>
          <a:lstStyle/>
          <a:p>
            <a:r>
              <a:rPr lang="en-US" sz="2400" dirty="0">
                <a:solidFill>
                  <a:schemeClr val="tx1">
                    <a:lumMod val="75000"/>
                    <a:lumOff val="25000"/>
                  </a:schemeClr>
                </a:solidFill>
              </a:rPr>
              <a:t>Mam </a:t>
            </a:r>
            <a:r>
              <a:rPr lang="en-US" sz="2400" dirty="0" err="1">
                <a:solidFill>
                  <a:schemeClr val="tx1">
                    <a:lumMod val="75000"/>
                    <a:lumOff val="25000"/>
                  </a:schemeClr>
                </a:solidFill>
              </a:rPr>
              <a:t>Farwa</a:t>
            </a:r>
            <a:r>
              <a:rPr lang="en-US" sz="2400" dirty="0">
                <a:solidFill>
                  <a:schemeClr val="tx1">
                    <a:lumMod val="75000"/>
                    <a:lumOff val="25000"/>
                  </a:schemeClr>
                </a:solidFill>
              </a:rPr>
              <a:t> Batool</a:t>
            </a:r>
          </a:p>
        </p:txBody>
      </p:sp>
      <p:sp>
        <p:nvSpPr>
          <p:cNvPr id="23" name="Subtitle 2">
            <a:extLst>
              <a:ext uri="{FF2B5EF4-FFF2-40B4-BE49-F238E27FC236}">
                <a16:creationId xmlns:a16="http://schemas.microsoft.com/office/drawing/2014/main" id="{7731584F-0B7B-4383-AA70-82A7D262F50D}"/>
              </a:ext>
            </a:extLst>
          </p:cNvPr>
          <p:cNvSpPr txBox="1">
            <a:spLocks/>
          </p:cNvSpPr>
          <p:nvPr/>
        </p:nvSpPr>
        <p:spPr>
          <a:xfrm>
            <a:off x="1692676" y="6136203"/>
            <a:ext cx="9144000" cy="39591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000" b="1" dirty="0"/>
              <a:t>University of Engineering and Technology Lahore</a:t>
            </a:r>
            <a:endParaRPr lang="en-US" sz="2000" dirty="0"/>
          </a:p>
        </p:txBody>
      </p:sp>
    </p:spTree>
    <p:extLst>
      <p:ext uri="{BB962C8B-B14F-4D97-AF65-F5344CB8AC3E}">
        <p14:creationId xmlns:p14="http://schemas.microsoft.com/office/powerpoint/2010/main" val="2054653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3933-4FC4-476D-835A-C278907684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389DAA-82D1-4010-8A3F-66EBDAE0377E}"/>
              </a:ext>
            </a:extLst>
          </p:cNvPr>
          <p:cNvSpPr>
            <a:spLocks noGrp="1"/>
          </p:cNvSpPr>
          <p:nvPr>
            <p:ph idx="1"/>
          </p:nvPr>
        </p:nvSpPr>
        <p:spPr/>
        <p:txBody>
          <a:bodyPr/>
          <a:lstStyle/>
          <a:p>
            <a:endParaRPr lang="en-US"/>
          </a:p>
        </p:txBody>
      </p:sp>
      <p:pic>
        <p:nvPicPr>
          <p:cNvPr id="2050" name="Picture 2" descr="Diesel showed the first online shop of the future - Italy news- Malls.Com">
            <a:extLst>
              <a:ext uri="{FF2B5EF4-FFF2-40B4-BE49-F238E27FC236}">
                <a16:creationId xmlns:a16="http://schemas.microsoft.com/office/drawing/2014/main" id="{02C04E8C-87FB-4B38-82FC-BF0356ECA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16" y="-14167"/>
            <a:ext cx="11831392" cy="68721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332D0F-0E00-47C0-AF60-FC77239195CD}"/>
              </a:ext>
            </a:extLst>
          </p:cNvPr>
          <p:cNvPicPr>
            <a:picLocks noChangeAspect="1"/>
          </p:cNvPicPr>
          <p:nvPr/>
        </p:nvPicPr>
        <p:blipFill>
          <a:blip r:embed="rId3"/>
          <a:stretch>
            <a:fillRect/>
          </a:stretch>
        </p:blipFill>
        <p:spPr>
          <a:xfrm>
            <a:off x="5666076" y="1358107"/>
            <a:ext cx="1247775" cy="266700"/>
          </a:xfrm>
          <a:prstGeom prst="rect">
            <a:avLst/>
          </a:prstGeom>
        </p:spPr>
      </p:pic>
      <p:sp>
        <p:nvSpPr>
          <p:cNvPr id="6" name="TextBox 5">
            <a:extLst>
              <a:ext uri="{FF2B5EF4-FFF2-40B4-BE49-F238E27FC236}">
                <a16:creationId xmlns:a16="http://schemas.microsoft.com/office/drawing/2014/main" id="{A6894031-C88D-4773-87E7-FA32D5112AB4}"/>
              </a:ext>
            </a:extLst>
          </p:cNvPr>
          <p:cNvSpPr txBox="1"/>
          <p:nvPr/>
        </p:nvSpPr>
        <p:spPr>
          <a:xfrm>
            <a:off x="5474233" y="1285379"/>
            <a:ext cx="1466427" cy="461665"/>
          </a:xfrm>
          <a:prstGeom prst="rect">
            <a:avLst/>
          </a:prstGeom>
          <a:noFill/>
        </p:spPr>
        <p:txBody>
          <a:bodyPr wrap="none" rtlCol="0">
            <a:spAutoFit/>
          </a:bodyPr>
          <a:lstStyle/>
          <a:p>
            <a:r>
              <a:rPr lang="en-US" sz="2400" dirty="0" err="1"/>
              <a:t>MetaMart</a:t>
            </a:r>
            <a:endParaRPr lang="en-US" sz="2400" dirty="0"/>
          </a:p>
        </p:txBody>
      </p:sp>
    </p:spTree>
    <p:extLst>
      <p:ext uri="{BB962C8B-B14F-4D97-AF65-F5344CB8AC3E}">
        <p14:creationId xmlns:p14="http://schemas.microsoft.com/office/powerpoint/2010/main" val="129900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286603"/>
            <a:ext cx="10058400" cy="702303"/>
          </a:xfrm>
        </p:spPr>
        <p:txBody>
          <a:bodyPr>
            <a:normAutofit/>
          </a:bodyPr>
          <a:lstStyle/>
          <a:p>
            <a:pPr>
              <a:buClrTx/>
            </a:pPr>
            <a:r>
              <a:rPr lang="en-US" sz="4400" b="1" dirty="0"/>
              <a:t>Related Work</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sp>
        <p:nvSpPr>
          <p:cNvPr id="3" name="TextBox 2">
            <a:extLst>
              <a:ext uri="{FF2B5EF4-FFF2-40B4-BE49-F238E27FC236}">
                <a16:creationId xmlns:a16="http://schemas.microsoft.com/office/drawing/2014/main" id="{69E6F118-5585-41AA-B424-51C10A3DD3BB}"/>
              </a:ext>
            </a:extLst>
          </p:cNvPr>
          <p:cNvSpPr txBox="1"/>
          <p:nvPr/>
        </p:nvSpPr>
        <p:spPr>
          <a:xfrm>
            <a:off x="344557" y="1199126"/>
            <a:ext cx="11413854"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In this section, applications that did work on eCommerce applications with VR, AR, and a comparison of different web applications are discussed.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2041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367283" y="245199"/>
            <a:ext cx="10058400" cy="702303"/>
          </a:xfrm>
        </p:spPr>
        <p:txBody>
          <a:bodyPr>
            <a:normAutofit/>
          </a:bodyPr>
          <a:lstStyle/>
          <a:p>
            <a:r>
              <a:rPr lang="en-US" sz="3600" b="1" dirty="0">
                <a:solidFill>
                  <a:schemeClr val="tx1"/>
                </a:solidFill>
              </a:rPr>
              <a:t>Related Work</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graphicFrame>
        <p:nvGraphicFramePr>
          <p:cNvPr id="4" name="Table 3">
            <a:extLst>
              <a:ext uri="{FF2B5EF4-FFF2-40B4-BE49-F238E27FC236}">
                <a16:creationId xmlns:a16="http://schemas.microsoft.com/office/drawing/2014/main" id="{0AF6F9BC-7F18-4AF1-AA1E-5B0F740AFA4E}"/>
              </a:ext>
            </a:extLst>
          </p:cNvPr>
          <p:cNvGraphicFramePr>
            <a:graphicFrameLocks noGrp="1"/>
          </p:cNvGraphicFramePr>
          <p:nvPr>
            <p:extLst>
              <p:ext uri="{D42A27DB-BD31-4B8C-83A1-F6EECF244321}">
                <p14:modId xmlns:p14="http://schemas.microsoft.com/office/powerpoint/2010/main" val="19668061"/>
              </p:ext>
            </p:extLst>
          </p:nvPr>
        </p:nvGraphicFramePr>
        <p:xfrm>
          <a:off x="339573" y="947502"/>
          <a:ext cx="11512854" cy="5713386"/>
        </p:xfrm>
        <a:graphic>
          <a:graphicData uri="http://schemas.openxmlformats.org/drawingml/2006/table">
            <a:tbl>
              <a:tblPr firstRow="1" firstCol="1" bandRow="1">
                <a:tableStyleId>{5C22544A-7EE6-4342-B048-85BDC9FD1C3A}</a:tableStyleId>
              </a:tblPr>
              <a:tblGrid>
                <a:gridCol w="386366">
                  <a:extLst>
                    <a:ext uri="{9D8B030D-6E8A-4147-A177-3AD203B41FA5}">
                      <a16:colId xmlns:a16="http://schemas.microsoft.com/office/drawing/2014/main" val="2583953879"/>
                    </a:ext>
                  </a:extLst>
                </a:gridCol>
                <a:gridCol w="1300767">
                  <a:extLst>
                    <a:ext uri="{9D8B030D-6E8A-4147-A177-3AD203B41FA5}">
                      <a16:colId xmlns:a16="http://schemas.microsoft.com/office/drawing/2014/main" val="976170400"/>
                    </a:ext>
                  </a:extLst>
                </a:gridCol>
                <a:gridCol w="2691684">
                  <a:extLst>
                    <a:ext uri="{9D8B030D-6E8A-4147-A177-3AD203B41FA5}">
                      <a16:colId xmlns:a16="http://schemas.microsoft.com/office/drawing/2014/main" val="1400124497"/>
                    </a:ext>
                  </a:extLst>
                </a:gridCol>
                <a:gridCol w="1236372">
                  <a:extLst>
                    <a:ext uri="{9D8B030D-6E8A-4147-A177-3AD203B41FA5}">
                      <a16:colId xmlns:a16="http://schemas.microsoft.com/office/drawing/2014/main" val="1424108516"/>
                    </a:ext>
                  </a:extLst>
                </a:gridCol>
                <a:gridCol w="5897665">
                  <a:extLst>
                    <a:ext uri="{9D8B030D-6E8A-4147-A177-3AD203B41FA5}">
                      <a16:colId xmlns:a16="http://schemas.microsoft.com/office/drawing/2014/main" val="3789008645"/>
                    </a:ext>
                  </a:extLst>
                </a:gridCol>
              </a:tblGrid>
              <a:tr h="443122">
                <a:tc>
                  <a:txBody>
                    <a:bodyPr/>
                    <a:lstStyle/>
                    <a:p>
                      <a:pPr marL="0" marR="0">
                        <a:lnSpc>
                          <a:spcPct val="107000"/>
                        </a:lnSpc>
                        <a:spcBef>
                          <a:spcPts val="0"/>
                        </a:spcBef>
                        <a:spcAft>
                          <a:spcPts val="0"/>
                        </a:spcAft>
                      </a:pPr>
                      <a:r>
                        <a:rPr lang="en-US" sz="18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2800">
                          <a:effectLst/>
                        </a:rPr>
                        <a:t>Name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2800" dirty="0">
                          <a:effectLst/>
                        </a:rPr>
                        <a:t>Category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2800">
                          <a:effectLst/>
                        </a:rPr>
                        <a:t>Status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2800" dirty="0">
                          <a:effectLst/>
                        </a:rPr>
                        <a:t>Function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2521638776"/>
                  </a:ext>
                </a:extLst>
              </a:tr>
              <a:tr h="697689">
                <a:tc>
                  <a:txBody>
                    <a:bodyPr/>
                    <a:lstStyle/>
                    <a:p>
                      <a:pPr marL="0" marR="0">
                        <a:lnSpc>
                          <a:spcPct val="107000"/>
                        </a:lnSpc>
                        <a:spcBef>
                          <a:spcPts val="0"/>
                        </a:spcBef>
                        <a:spcAft>
                          <a:spcPts val="0"/>
                        </a:spcAft>
                      </a:pPr>
                      <a:r>
                        <a:rPr lang="en-US" sz="18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Yihaodian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AR Store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On-Site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t>AR stores created on open spaces that give customers the experience of real-world stores in smartphones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2803812679"/>
                  </a:ext>
                </a:extLst>
              </a:tr>
              <a:tr h="1405820">
                <a:tc>
                  <a:txBody>
                    <a:bodyPr/>
                    <a:lstStyle/>
                    <a:p>
                      <a:pPr marL="0" marR="0">
                        <a:lnSpc>
                          <a:spcPct val="107000"/>
                        </a:lnSpc>
                        <a:spcBef>
                          <a:spcPts val="0"/>
                        </a:spcBef>
                        <a:spcAft>
                          <a:spcPts val="0"/>
                        </a:spcAft>
                      </a:pPr>
                      <a:r>
                        <a:rPr lang="en-US" sz="18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IKEA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Catalog Application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dirty="0"/>
                        <a:t>Customers can use AR technology in their smartphones to preview how furniture will look in that surrounding by augmenting furniture objects in real-world. [2]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2533918713"/>
                  </a:ext>
                </a:extLst>
              </a:tr>
              <a:tr h="697689">
                <a:tc>
                  <a:txBody>
                    <a:bodyPr/>
                    <a:lstStyle/>
                    <a:p>
                      <a:pPr marL="0" marR="0">
                        <a:lnSpc>
                          <a:spcPct val="107000"/>
                        </a:lnSpc>
                        <a:spcBef>
                          <a:spcPts val="0"/>
                        </a:spcBef>
                        <a:spcAft>
                          <a:spcPts val="0"/>
                        </a:spcAft>
                      </a:pPr>
                      <a:r>
                        <a:rPr lang="en-US" sz="18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Lacoste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LCST Augmented Reality Retail Campaign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Customers can try different shoes [3]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2514631940"/>
                  </a:ext>
                </a:extLst>
              </a:tr>
              <a:tr h="1333386">
                <a:tc>
                  <a:txBody>
                    <a:bodyPr/>
                    <a:lstStyle/>
                    <a:p>
                      <a:pPr marL="0" marR="0">
                        <a:lnSpc>
                          <a:spcPct val="107000"/>
                        </a:lnSpc>
                        <a:spcBef>
                          <a:spcPts val="0"/>
                        </a:spcBef>
                        <a:spcAft>
                          <a:spcPts val="0"/>
                        </a:spcAft>
                      </a:pPr>
                      <a:r>
                        <a:rPr lang="en-US" sz="18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Audi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VR-Based Application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On-Site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dirty="0"/>
                        <a:t>Passengers traveling with a driver and feeling bored can experience amusing 3D environments configured with real-world vehicle speed, and bumps on the road in the real world by wearing VR headsets provided by AUDI .[4]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2330881523"/>
                  </a:ext>
                </a:extLst>
              </a:tr>
              <a:tr h="561703">
                <a:tc>
                  <a:txBody>
                    <a:bodyPr/>
                    <a:lstStyle/>
                    <a:p>
                      <a:pPr marL="0" marR="0">
                        <a:lnSpc>
                          <a:spcPct val="107000"/>
                        </a:lnSpc>
                        <a:spcBef>
                          <a:spcPts val="0"/>
                        </a:spcBef>
                        <a:spcAft>
                          <a:spcPts val="0"/>
                        </a:spcAft>
                      </a:pPr>
                      <a:r>
                        <a:rPr lang="en-US" sz="18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Converse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Shoe Sampler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dirty="0"/>
                        <a:t>Customers can try shoes by using AR-based applications.[5]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1319822011"/>
                  </a:ext>
                </a:extLst>
              </a:tr>
              <a:tr h="461647">
                <a:tc>
                  <a:txBody>
                    <a:bodyPr/>
                    <a:lstStyle/>
                    <a:p>
                      <a:pPr marL="0" marR="0">
                        <a:lnSpc>
                          <a:spcPct val="107000"/>
                        </a:lnSpc>
                        <a:spcBef>
                          <a:spcPts val="0"/>
                        </a:spcBef>
                        <a:spcAft>
                          <a:spcPts val="0"/>
                        </a:spcAft>
                      </a:pPr>
                      <a:r>
                        <a:rPr lang="en-US" sz="18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dirty="0">
                          <a:effectLst/>
                        </a:rPr>
                        <a:t>Topshop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AR Mirror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sz="1800">
                          <a:effectLst/>
                        </a:rPr>
                        <a:t>In-Store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tc>
                  <a:txBody>
                    <a:bodyPr/>
                    <a:lstStyle/>
                    <a:p>
                      <a:pPr marL="0" marR="0">
                        <a:lnSpc>
                          <a:spcPct val="107000"/>
                        </a:lnSpc>
                        <a:spcBef>
                          <a:spcPts val="0"/>
                        </a:spcBef>
                        <a:spcAft>
                          <a:spcPts val="0"/>
                        </a:spcAft>
                      </a:pPr>
                      <a:r>
                        <a:rPr lang="en-US" dirty="0"/>
                        <a:t>Customers can try-on outfits in-store by using AR change room. [6]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5716" marR="55716" marT="0" marB="0"/>
                </a:tc>
                <a:extLst>
                  <a:ext uri="{0D108BD9-81ED-4DB2-BD59-A6C34878D82A}">
                    <a16:rowId xmlns:a16="http://schemas.microsoft.com/office/drawing/2014/main" val="3172257551"/>
                  </a:ext>
                </a:extLst>
              </a:tr>
            </a:tbl>
          </a:graphicData>
        </a:graphic>
      </p:graphicFrame>
    </p:spTree>
    <p:extLst>
      <p:ext uri="{BB962C8B-B14F-4D97-AF65-F5344CB8AC3E}">
        <p14:creationId xmlns:p14="http://schemas.microsoft.com/office/powerpoint/2010/main" val="1511710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179827"/>
            <a:ext cx="10058400" cy="702303"/>
          </a:xfrm>
        </p:spPr>
        <p:txBody>
          <a:bodyPr>
            <a:normAutofit/>
          </a:bodyPr>
          <a:lstStyle/>
          <a:p>
            <a:r>
              <a:rPr lang="en-US" b="1" dirty="0">
                <a:solidFill>
                  <a:schemeClr val="tx1"/>
                </a:solidFill>
              </a:rPr>
              <a:t>Related Work</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graphicFrame>
        <p:nvGraphicFramePr>
          <p:cNvPr id="3" name="Table 2">
            <a:extLst>
              <a:ext uri="{FF2B5EF4-FFF2-40B4-BE49-F238E27FC236}">
                <a16:creationId xmlns:a16="http://schemas.microsoft.com/office/drawing/2014/main" id="{E63631FC-F450-4168-9DC9-06B9260E4106}"/>
              </a:ext>
            </a:extLst>
          </p:cNvPr>
          <p:cNvGraphicFramePr>
            <a:graphicFrameLocks noGrp="1"/>
          </p:cNvGraphicFramePr>
          <p:nvPr>
            <p:extLst>
              <p:ext uri="{D42A27DB-BD31-4B8C-83A1-F6EECF244321}">
                <p14:modId xmlns:p14="http://schemas.microsoft.com/office/powerpoint/2010/main" val="314925666"/>
              </p:ext>
            </p:extLst>
          </p:nvPr>
        </p:nvGraphicFramePr>
        <p:xfrm>
          <a:off x="208637" y="720479"/>
          <a:ext cx="11861812" cy="6174009"/>
        </p:xfrm>
        <a:graphic>
          <a:graphicData uri="http://schemas.openxmlformats.org/drawingml/2006/table">
            <a:tbl>
              <a:tblPr firstRow="1" firstCol="1" bandRow="1">
                <a:tableStyleId>{5C22544A-7EE6-4342-B048-85BDC9FD1C3A}</a:tableStyleId>
              </a:tblPr>
              <a:tblGrid>
                <a:gridCol w="567149">
                  <a:extLst>
                    <a:ext uri="{9D8B030D-6E8A-4147-A177-3AD203B41FA5}">
                      <a16:colId xmlns:a16="http://schemas.microsoft.com/office/drawing/2014/main" val="1967565066"/>
                    </a:ext>
                  </a:extLst>
                </a:gridCol>
                <a:gridCol w="1760557">
                  <a:extLst>
                    <a:ext uri="{9D8B030D-6E8A-4147-A177-3AD203B41FA5}">
                      <a16:colId xmlns:a16="http://schemas.microsoft.com/office/drawing/2014/main" val="3201934467"/>
                    </a:ext>
                  </a:extLst>
                </a:gridCol>
                <a:gridCol w="2464783">
                  <a:extLst>
                    <a:ext uri="{9D8B030D-6E8A-4147-A177-3AD203B41FA5}">
                      <a16:colId xmlns:a16="http://schemas.microsoft.com/office/drawing/2014/main" val="1102362523"/>
                    </a:ext>
                  </a:extLst>
                </a:gridCol>
                <a:gridCol w="1286563">
                  <a:extLst>
                    <a:ext uri="{9D8B030D-6E8A-4147-A177-3AD203B41FA5}">
                      <a16:colId xmlns:a16="http://schemas.microsoft.com/office/drawing/2014/main" val="1229481646"/>
                    </a:ext>
                  </a:extLst>
                </a:gridCol>
                <a:gridCol w="5782760">
                  <a:extLst>
                    <a:ext uri="{9D8B030D-6E8A-4147-A177-3AD203B41FA5}">
                      <a16:colId xmlns:a16="http://schemas.microsoft.com/office/drawing/2014/main" val="4155872793"/>
                    </a:ext>
                  </a:extLst>
                </a:gridCol>
              </a:tblGrid>
              <a:tr h="392336">
                <a:tc>
                  <a:txBody>
                    <a:bodyPr/>
                    <a:lstStyle/>
                    <a:p>
                      <a:pPr marL="0" marR="0">
                        <a:lnSpc>
                          <a:spcPct val="107000"/>
                        </a:lnSpc>
                        <a:spcBef>
                          <a:spcPts val="0"/>
                        </a:spcBef>
                        <a:spcAft>
                          <a:spcPts val="0"/>
                        </a:spcAft>
                        <a:tabLst>
                          <a:tab pos="628650" algn="l"/>
                        </a:tabLst>
                      </a:pPr>
                      <a:r>
                        <a:rPr lang="en-US" sz="18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2800">
                          <a:effectLst/>
                        </a:rPr>
                        <a:t>Name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2800">
                          <a:effectLst/>
                        </a:rPr>
                        <a:t>Category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2800">
                          <a:effectLst/>
                        </a:rPr>
                        <a:t>Status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2800" dirty="0">
                          <a:effectLst/>
                        </a:rPr>
                        <a:t>Function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3640889628"/>
                  </a:ext>
                </a:extLst>
              </a:tr>
              <a:tr h="922982">
                <a:tc>
                  <a:txBody>
                    <a:bodyPr/>
                    <a:lstStyle/>
                    <a:p>
                      <a:pPr marL="0" marR="0">
                        <a:lnSpc>
                          <a:spcPct val="107000"/>
                        </a:lnSpc>
                        <a:spcBef>
                          <a:spcPts val="0"/>
                        </a:spcBef>
                        <a:spcAft>
                          <a:spcPts val="0"/>
                        </a:spcAft>
                        <a:tabLst>
                          <a:tab pos="628650" algn="l"/>
                        </a:tabLst>
                      </a:pPr>
                      <a:r>
                        <a:rPr lang="en-US" sz="18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Sephora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AR-based application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get virtual makeup and try different shades by using Sephora virtual assist in their mobile phones. [7]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1627309077"/>
                  </a:ext>
                </a:extLst>
              </a:tr>
              <a:tr h="922982">
                <a:tc>
                  <a:txBody>
                    <a:bodyPr/>
                    <a:lstStyle/>
                    <a:p>
                      <a:pPr marL="0" marR="0">
                        <a:lnSpc>
                          <a:spcPct val="107000"/>
                        </a:lnSpc>
                        <a:spcBef>
                          <a:spcPts val="0"/>
                        </a:spcBef>
                        <a:spcAft>
                          <a:spcPts val="0"/>
                        </a:spcAft>
                        <a:tabLst>
                          <a:tab pos="628650" algn="l"/>
                        </a:tabLst>
                      </a:pPr>
                      <a:r>
                        <a:rPr lang="en-US" sz="1800" spc="1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spc="10">
                          <a:effectLst/>
                        </a:rPr>
                        <a:t>L’Oréal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dirty="0">
                          <a:effectLst/>
                        </a:rPr>
                        <a:t>AR based application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try out all </a:t>
                      </a:r>
                      <a:r>
                        <a:rPr lang="en-US" dirty="0" err="1"/>
                        <a:t>L’Or´eal</a:t>
                      </a:r>
                      <a:r>
                        <a:rPr lang="en-US" dirty="0"/>
                        <a:t> products by using virtual makeovers and can try different beauty trends on their mobile phones, and tablets. [8]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3209259946"/>
                  </a:ext>
                </a:extLst>
              </a:tr>
              <a:tr h="1008834">
                <a:tc>
                  <a:txBody>
                    <a:bodyPr/>
                    <a:lstStyle/>
                    <a:p>
                      <a:pPr marL="0" marR="0">
                        <a:lnSpc>
                          <a:spcPct val="107000"/>
                        </a:lnSpc>
                        <a:spcBef>
                          <a:spcPts val="0"/>
                        </a:spcBef>
                        <a:spcAft>
                          <a:spcPts val="0"/>
                        </a:spcAft>
                        <a:tabLst>
                          <a:tab pos="628650" algn="l"/>
                        </a:tabLst>
                      </a:pPr>
                      <a:r>
                        <a:rPr lang="en-US" sz="18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Burberry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Virtual Store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dirty="0">
                          <a:effectLst/>
                        </a:rPr>
                        <a:t>Online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will experience the virtual store by navigating through the 3D store environment and would be selecting products by selecting digital icons in the environment. [9]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1398867782"/>
                  </a:ext>
                </a:extLst>
              </a:tr>
              <a:tr h="785139">
                <a:tc>
                  <a:txBody>
                    <a:bodyPr/>
                    <a:lstStyle/>
                    <a:p>
                      <a:pPr marL="0" marR="0">
                        <a:lnSpc>
                          <a:spcPct val="107000"/>
                        </a:lnSpc>
                        <a:spcBef>
                          <a:spcPts val="0"/>
                        </a:spcBef>
                        <a:spcAft>
                          <a:spcPts val="0"/>
                        </a:spcAft>
                        <a:tabLst>
                          <a:tab pos="628650" algn="l"/>
                        </a:tabLst>
                      </a:pPr>
                      <a:r>
                        <a:rPr lang="en-US" sz="18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Mister Spex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Virtual Mirror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try different frames of glasses virtually using AR-based applications and can find his/her favorite model. [10]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1874484106"/>
                  </a:ext>
                </a:extLst>
              </a:tr>
              <a:tr h="570032">
                <a:tc>
                  <a:txBody>
                    <a:bodyPr/>
                    <a:lstStyle/>
                    <a:p>
                      <a:pPr marL="0" marR="0">
                        <a:lnSpc>
                          <a:spcPct val="107000"/>
                        </a:lnSpc>
                        <a:spcBef>
                          <a:spcPts val="0"/>
                        </a:spcBef>
                        <a:spcAft>
                          <a:spcPts val="0"/>
                        </a:spcAft>
                        <a:tabLst>
                          <a:tab pos="628650" algn="l"/>
                        </a:tabLst>
                      </a:pPr>
                      <a:r>
                        <a:rPr lang="en-US" sz="1800">
                          <a:effectLst/>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Timber Land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AR Magic mirror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In-Store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tryout different outfits by standing in front of their avatar in mirror screen . [11]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621898282"/>
                  </a:ext>
                </a:extLst>
              </a:tr>
              <a:tr h="756625">
                <a:tc>
                  <a:txBody>
                    <a:bodyPr/>
                    <a:lstStyle/>
                    <a:p>
                      <a:pPr marL="0" marR="0">
                        <a:lnSpc>
                          <a:spcPct val="107000"/>
                        </a:lnSpc>
                        <a:spcBef>
                          <a:spcPts val="0"/>
                        </a:spcBef>
                        <a:spcAft>
                          <a:spcPts val="0"/>
                        </a:spcAft>
                        <a:tabLst>
                          <a:tab pos="628650" algn="l"/>
                        </a:tabLst>
                      </a:pPr>
                      <a:r>
                        <a:rPr lang="en-US" sz="18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Uniqlo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AR Mirror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In-Store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try different colors of a single cloth product by just wearing that single product in front of an AR-based mirror called “magical mirror”. [12]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4096402886"/>
                  </a:ext>
                </a:extLst>
              </a:tr>
              <a:tr h="493231">
                <a:tc>
                  <a:txBody>
                    <a:bodyPr/>
                    <a:lstStyle/>
                    <a:p>
                      <a:pPr marL="0" marR="0">
                        <a:lnSpc>
                          <a:spcPct val="107000"/>
                        </a:lnSpc>
                        <a:spcBef>
                          <a:spcPts val="0"/>
                        </a:spcBef>
                        <a:spcAft>
                          <a:spcPts val="0"/>
                        </a:spcAft>
                        <a:tabLst>
                          <a:tab pos="628650" algn="l"/>
                        </a:tabLst>
                      </a:pPr>
                      <a:r>
                        <a:rPr lang="en-US" sz="1800">
                          <a:effectLst/>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Gapinc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AR based application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sz="1800">
                          <a:effectLst/>
                        </a:rPr>
                        <a:t>Online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tc>
                  <a:txBody>
                    <a:bodyPr/>
                    <a:lstStyle/>
                    <a:p>
                      <a:pPr marL="0" marR="0">
                        <a:lnSpc>
                          <a:spcPct val="107000"/>
                        </a:lnSpc>
                        <a:spcBef>
                          <a:spcPts val="0"/>
                        </a:spcBef>
                        <a:spcAft>
                          <a:spcPts val="0"/>
                        </a:spcAft>
                        <a:tabLst>
                          <a:tab pos="628650" algn="l"/>
                        </a:tabLst>
                      </a:pPr>
                      <a:r>
                        <a:rPr lang="en-US" dirty="0"/>
                        <a:t>Customers can virtually try on clothes using an AR app called Dressing Room by GAP. [13]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3364" marR="53364" marT="0" marB="0"/>
                </a:tc>
                <a:extLst>
                  <a:ext uri="{0D108BD9-81ED-4DB2-BD59-A6C34878D82A}">
                    <a16:rowId xmlns:a16="http://schemas.microsoft.com/office/drawing/2014/main" val="292380230"/>
                  </a:ext>
                </a:extLst>
              </a:tr>
            </a:tbl>
          </a:graphicData>
        </a:graphic>
      </p:graphicFrame>
    </p:spTree>
    <p:extLst>
      <p:ext uri="{BB962C8B-B14F-4D97-AF65-F5344CB8AC3E}">
        <p14:creationId xmlns:p14="http://schemas.microsoft.com/office/powerpoint/2010/main" val="206042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7FA63-36C0-431E-854A-832AFF20D99F}"/>
              </a:ext>
            </a:extLst>
          </p:cNvPr>
          <p:cNvPicPr>
            <a:picLocks noChangeAspect="1"/>
          </p:cNvPicPr>
          <p:nvPr/>
        </p:nvPicPr>
        <p:blipFill rotWithShape="1">
          <a:blip r:embed="rId2"/>
          <a:srcRect t="2099"/>
          <a:stretch/>
        </p:blipFill>
        <p:spPr>
          <a:xfrm>
            <a:off x="4394200" y="0"/>
            <a:ext cx="7797800" cy="6858000"/>
          </a:xfrm>
          <a:prstGeom prst="rect">
            <a:avLst/>
          </a:prstGeom>
        </p:spPr>
      </p:pic>
      <p:pic>
        <p:nvPicPr>
          <p:cNvPr id="7" name="Picture 6">
            <a:extLst>
              <a:ext uri="{FF2B5EF4-FFF2-40B4-BE49-F238E27FC236}">
                <a16:creationId xmlns:a16="http://schemas.microsoft.com/office/drawing/2014/main" id="{AF1E73AA-6996-4A4A-BC38-7FE25B84315C}"/>
              </a:ext>
            </a:extLst>
          </p:cNvPr>
          <p:cNvPicPr>
            <a:picLocks noChangeAspect="1"/>
          </p:cNvPicPr>
          <p:nvPr/>
        </p:nvPicPr>
        <p:blipFill>
          <a:blip r:embed="rId3"/>
          <a:stretch>
            <a:fillRect/>
          </a:stretch>
        </p:blipFill>
        <p:spPr>
          <a:xfrm>
            <a:off x="4778375" y="2162175"/>
            <a:ext cx="1009650" cy="123825"/>
          </a:xfrm>
          <a:prstGeom prst="rect">
            <a:avLst/>
          </a:prstGeom>
        </p:spPr>
      </p:pic>
      <p:pic>
        <p:nvPicPr>
          <p:cNvPr id="9" name="Picture 8">
            <a:extLst>
              <a:ext uri="{FF2B5EF4-FFF2-40B4-BE49-F238E27FC236}">
                <a16:creationId xmlns:a16="http://schemas.microsoft.com/office/drawing/2014/main" id="{94DB1714-96E1-492B-A526-10A1C619F74C}"/>
              </a:ext>
            </a:extLst>
          </p:cNvPr>
          <p:cNvPicPr>
            <a:picLocks noChangeAspect="1"/>
          </p:cNvPicPr>
          <p:nvPr/>
        </p:nvPicPr>
        <p:blipFill>
          <a:blip r:embed="rId3"/>
          <a:stretch>
            <a:fillRect/>
          </a:stretch>
        </p:blipFill>
        <p:spPr>
          <a:xfrm>
            <a:off x="4791075" y="2949575"/>
            <a:ext cx="1009650" cy="123825"/>
          </a:xfrm>
          <a:prstGeom prst="rect">
            <a:avLst/>
          </a:prstGeom>
        </p:spPr>
      </p:pic>
      <p:pic>
        <p:nvPicPr>
          <p:cNvPr id="11" name="Picture 10">
            <a:extLst>
              <a:ext uri="{FF2B5EF4-FFF2-40B4-BE49-F238E27FC236}">
                <a16:creationId xmlns:a16="http://schemas.microsoft.com/office/drawing/2014/main" id="{93C0126F-8056-42B5-9E94-EE815B9B57F0}"/>
              </a:ext>
            </a:extLst>
          </p:cNvPr>
          <p:cNvPicPr>
            <a:picLocks noChangeAspect="1"/>
          </p:cNvPicPr>
          <p:nvPr/>
        </p:nvPicPr>
        <p:blipFill>
          <a:blip r:embed="rId3"/>
          <a:stretch>
            <a:fillRect/>
          </a:stretch>
        </p:blipFill>
        <p:spPr>
          <a:xfrm>
            <a:off x="4791075" y="4133850"/>
            <a:ext cx="1009650" cy="123825"/>
          </a:xfrm>
          <a:prstGeom prst="rect">
            <a:avLst/>
          </a:prstGeom>
        </p:spPr>
      </p:pic>
      <p:pic>
        <p:nvPicPr>
          <p:cNvPr id="13" name="Picture 12">
            <a:extLst>
              <a:ext uri="{FF2B5EF4-FFF2-40B4-BE49-F238E27FC236}">
                <a16:creationId xmlns:a16="http://schemas.microsoft.com/office/drawing/2014/main" id="{AF2525EC-3E68-4437-BE0C-F5DD55DBD355}"/>
              </a:ext>
            </a:extLst>
          </p:cNvPr>
          <p:cNvPicPr>
            <a:picLocks noChangeAspect="1"/>
          </p:cNvPicPr>
          <p:nvPr/>
        </p:nvPicPr>
        <p:blipFill>
          <a:blip r:embed="rId3"/>
          <a:stretch>
            <a:fillRect/>
          </a:stretch>
        </p:blipFill>
        <p:spPr>
          <a:xfrm>
            <a:off x="4778375" y="6124575"/>
            <a:ext cx="1009650" cy="123825"/>
          </a:xfrm>
          <a:prstGeom prst="rect">
            <a:avLst/>
          </a:prstGeom>
        </p:spPr>
      </p:pic>
      <p:pic>
        <p:nvPicPr>
          <p:cNvPr id="15" name="Picture 14">
            <a:extLst>
              <a:ext uri="{FF2B5EF4-FFF2-40B4-BE49-F238E27FC236}">
                <a16:creationId xmlns:a16="http://schemas.microsoft.com/office/drawing/2014/main" id="{D5535DA0-8A2A-4ECA-AED8-F5D224E68CB4}"/>
              </a:ext>
            </a:extLst>
          </p:cNvPr>
          <p:cNvPicPr>
            <a:picLocks noChangeAspect="1"/>
          </p:cNvPicPr>
          <p:nvPr/>
        </p:nvPicPr>
        <p:blipFill>
          <a:blip r:embed="rId3"/>
          <a:stretch>
            <a:fillRect/>
          </a:stretch>
        </p:blipFill>
        <p:spPr>
          <a:xfrm>
            <a:off x="4752975" y="5721350"/>
            <a:ext cx="835025" cy="45719"/>
          </a:xfrm>
          <a:prstGeom prst="rect">
            <a:avLst/>
          </a:prstGeom>
        </p:spPr>
      </p:pic>
      <p:pic>
        <p:nvPicPr>
          <p:cNvPr id="17" name="Picture 16">
            <a:extLst>
              <a:ext uri="{FF2B5EF4-FFF2-40B4-BE49-F238E27FC236}">
                <a16:creationId xmlns:a16="http://schemas.microsoft.com/office/drawing/2014/main" id="{331DCB35-4E21-4CD2-9765-E1ADEFE60BBE}"/>
              </a:ext>
            </a:extLst>
          </p:cNvPr>
          <p:cNvPicPr>
            <a:picLocks noChangeAspect="1"/>
          </p:cNvPicPr>
          <p:nvPr/>
        </p:nvPicPr>
        <p:blipFill>
          <a:blip r:embed="rId3"/>
          <a:stretch>
            <a:fillRect/>
          </a:stretch>
        </p:blipFill>
        <p:spPr>
          <a:xfrm>
            <a:off x="5788024" y="6400800"/>
            <a:ext cx="812449" cy="330200"/>
          </a:xfrm>
          <a:prstGeom prst="rect">
            <a:avLst/>
          </a:prstGeom>
        </p:spPr>
      </p:pic>
      <p:pic>
        <p:nvPicPr>
          <p:cNvPr id="19" name="Picture 18">
            <a:extLst>
              <a:ext uri="{FF2B5EF4-FFF2-40B4-BE49-F238E27FC236}">
                <a16:creationId xmlns:a16="http://schemas.microsoft.com/office/drawing/2014/main" id="{D5A7E2C0-C4B4-4049-847F-30D1CA3EA6F4}"/>
              </a:ext>
            </a:extLst>
          </p:cNvPr>
          <p:cNvPicPr>
            <a:picLocks noChangeAspect="1"/>
          </p:cNvPicPr>
          <p:nvPr/>
        </p:nvPicPr>
        <p:blipFill>
          <a:blip r:embed="rId3"/>
          <a:stretch>
            <a:fillRect/>
          </a:stretch>
        </p:blipFill>
        <p:spPr>
          <a:xfrm>
            <a:off x="4791075" y="4537075"/>
            <a:ext cx="1009650" cy="123825"/>
          </a:xfrm>
          <a:prstGeom prst="rect">
            <a:avLst/>
          </a:prstGeom>
        </p:spPr>
      </p:pic>
      <p:sp>
        <p:nvSpPr>
          <p:cNvPr id="20" name="TextBox 19">
            <a:extLst>
              <a:ext uri="{FF2B5EF4-FFF2-40B4-BE49-F238E27FC236}">
                <a16:creationId xmlns:a16="http://schemas.microsoft.com/office/drawing/2014/main" id="{DC18A3FB-36EA-42E1-8E5B-A14EAC796E08}"/>
              </a:ext>
            </a:extLst>
          </p:cNvPr>
          <p:cNvSpPr txBox="1"/>
          <p:nvPr/>
        </p:nvSpPr>
        <p:spPr>
          <a:xfrm>
            <a:off x="116020" y="87253"/>
            <a:ext cx="4278179" cy="1569660"/>
          </a:xfrm>
          <a:prstGeom prst="rect">
            <a:avLst/>
          </a:prstGeom>
          <a:noFill/>
        </p:spPr>
        <p:txBody>
          <a:bodyPr wrap="square" rtlCol="0">
            <a:spAutoFit/>
          </a:bodyPr>
          <a:lstStyle/>
          <a:p>
            <a:r>
              <a:rPr lang="en-US" sz="3200" b="1" dirty="0"/>
              <a:t>Comparison table of existing system with our system </a:t>
            </a:r>
          </a:p>
        </p:txBody>
      </p:sp>
      <p:pic>
        <p:nvPicPr>
          <p:cNvPr id="22" name="Picture 21">
            <a:extLst>
              <a:ext uri="{FF2B5EF4-FFF2-40B4-BE49-F238E27FC236}">
                <a16:creationId xmlns:a16="http://schemas.microsoft.com/office/drawing/2014/main" id="{DDD919CA-309E-4A35-A2F9-5BBF8D9B03F7}"/>
              </a:ext>
            </a:extLst>
          </p:cNvPr>
          <p:cNvPicPr>
            <a:picLocks noChangeAspect="1"/>
          </p:cNvPicPr>
          <p:nvPr/>
        </p:nvPicPr>
        <p:blipFill>
          <a:blip r:embed="rId3"/>
          <a:stretch>
            <a:fillRect/>
          </a:stretch>
        </p:blipFill>
        <p:spPr>
          <a:xfrm>
            <a:off x="6677024" y="6515099"/>
            <a:ext cx="3775076" cy="842863"/>
          </a:xfrm>
          <a:prstGeom prst="rect">
            <a:avLst/>
          </a:prstGeom>
        </p:spPr>
      </p:pic>
      <p:sp>
        <p:nvSpPr>
          <p:cNvPr id="4" name="TextBox 3">
            <a:extLst>
              <a:ext uri="{FF2B5EF4-FFF2-40B4-BE49-F238E27FC236}">
                <a16:creationId xmlns:a16="http://schemas.microsoft.com/office/drawing/2014/main" id="{FE5E4FB6-2D6A-4620-B164-6D2D0C5A8F1D}"/>
              </a:ext>
            </a:extLst>
          </p:cNvPr>
          <p:cNvSpPr txBox="1"/>
          <p:nvPr/>
        </p:nvSpPr>
        <p:spPr>
          <a:xfrm>
            <a:off x="8266082" y="5955298"/>
            <a:ext cx="298480" cy="338554"/>
          </a:xfrm>
          <a:prstGeom prst="rect">
            <a:avLst/>
          </a:prstGeom>
          <a:solidFill>
            <a:schemeClr val="bg1"/>
          </a:solidFill>
        </p:spPr>
        <p:txBody>
          <a:bodyPr wrap="square" rtlCol="0">
            <a:spAutoFit/>
          </a:bodyPr>
          <a:lstStyle/>
          <a:p>
            <a:r>
              <a:rPr lang="en-US" sz="1600" b="1" dirty="0"/>
              <a:t>X</a:t>
            </a:r>
          </a:p>
        </p:txBody>
      </p:sp>
    </p:spTree>
    <p:extLst>
      <p:ext uri="{BB962C8B-B14F-4D97-AF65-F5344CB8AC3E}">
        <p14:creationId xmlns:p14="http://schemas.microsoft.com/office/powerpoint/2010/main" val="2987677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901FDE7-362A-4A1B-B173-B7B6EED7C946}"/>
              </a:ext>
            </a:extLst>
          </p:cNvPr>
          <p:cNvGraphicFramePr>
            <a:graphicFrameLocks noGrp="1"/>
          </p:cNvGraphicFramePr>
          <p:nvPr>
            <p:extLst>
              <p:ext uri="{D42A27DB-BD31-4B8C-83A1-F6EECF244321}">
                <p14:modId xmlns:p14="http://schemas.microsoft.com/office/powerpoint/2010/main" val="1341674242"/>
              </p:ext>
            </p:extLst>
          </p:nvPr>
        </p:nvGraphicFramePr>
        <p:xfrm>
          <a:off x="27432" y="638627"/>
          <a:ext cx="12164568" cy="6207936"/>
        </p:xfrm>
        <a:graphic>
          <a:graphicData uri="http://schemas.openxmlformats.org/drawingml/2006/table">
            <a:tbl>
              <a:tblPr firstRow="1" bandRow="1">
                <a:tableStyleId>{5C22544A-7EE6-4342-B048-85BDC9FD1C3A}</a:tableStyleId>
              </a:tblPr>
              <a:tblGrid>
                <a:gridCol w="654712">
                  <a:extLst>
                    <a:ext uri="{9D8B030D-6E8A-4147-A177-3AD203B41FA5}">
                      <a16:colId xmlns:a16="http://schemas.microsoft.com/office/drawing/2014/main" val="4108128735"/>
                    </a:ext>
                  </a:extLst>
                </a:gridCol>
                <a:gridCol w="3456886">
                  <a:extLst>
                    <a:ext uri="{9D8B030D-6E8A-4147-A177-3AD203B41FA5}">
                      <a16:colId xmlns:a16="http://schemas.microsoft.com/office/drawing/2014/main" val="1094821919"/>
                    </a:ext>
                  </a:extLst>
                </a:gridCol>
                <a:gridCol w="8052970">
                  <a:extLst>
                    <a:ext uri="{9D8B030D-6E8A-4147-A177-3AD203B41FA5}">
                      <a16:colId xmlns:a16="http://schemas.microsoft.com/office/drawing/2014/main" val="74724660"/>
                    </a:ext>
                  </a:extLst>
                </a:gridCol>
              </a:tblGrid>
              <a:tr h="344674">
                <a:tc>
                  <a:txBody>
                    <a:bodyPr/>
                    <a:lstStyle/>
                    <a:p>
                      <a:endParaRPr lang="en-US" dirty="0"/>
                    </a:p>
                  </a:txBody>
                  <a:tcPr/>
                </a:tc>
                <a:tc>
                  <a:txBody>
                    <a:bodyPr/>
                    <a:lstStyle/>
                    <a:p>
                      <a:r>
                        <a:rPr lang="en-US" sz="1800" b="1" i="0" u="none" strike="noStrike" kern="1200" baseline="0" dirty="0">
                          <a:solidFill>
                            <a:schemeClr val="lt1"/>
                          </a:solidFill>
                          <a:latin typeface="+mn-lt"/>
                          <a:ea typeface="+mn-ea"/>
                          <a:cs typeface="+mn-cs"/>
                        </a:rPr>
                        <a:t>Research Paper Name</a:t>
                      </a:r>
                      <a:endParaRPr lang="en-US" b="1" dirty="0"/>
                    </a:p>
                  </a:txBody>
                  <a:tcPr/>
                </a:tc>
                <a:tc>
                  <a:txBody>
                    <a:bodyPr/>
                    <a:lstStyle/>
                    <a:p>
                      <a:r>
                        <a:rPr lang="en-US" b="1" dirty="0"/>
                        <a:t>Description</a:t>
                      </a:r>
                    </a:p>
                  </a:txBody>
                  <a:tcPr/>
                </a:tc>
                <a:extLst>
                  <a:ext uri="{0D108BD9-81ED-4DB2-BD59-A6C34878D82A}">
                    <a16:rowId xmlns:a16="http://schemas.microsoft.com/office/drawing/2014/main" val="2332505261"/>
                  </a:ext>
                </a:extLst>
              </a:tr>
              <a:tr h="2671220">
                <a:tc>
                  <a:txBody>
                    <a:bodyPr/>
                    <a:lstStyle/>
                    <a:p>
                      <a:r>
                        <a:rPr lang="en-US" dirty="0"/>
                        <a:t>1</a:t>
                      </a:r>
                    </a:p>
                  </a:txBody>
                  <a:tcPr/>
                </a:tc>
                <a:tc>
                  <a:txBody>
                    <a:bodyPr/>
                    <a:lstStyle/>
                    <a:p>
                      <a:r>
                        <a:rPr lang="en-US" sz="1800" b="0" i="0" u="none" strike="noStrike" kern="1200" baseline="0" dirty="0">
                          <a:solidFill>
                            <a:schemeClr val="dk1"/>
                          </a:solidFill>
                          <a:latin typeface="+mn-lt"/>
                          <a:ea typeface="+mn-ea"/>
                          <a:cs typeface="+mn-cs"/>
                        </a:rPr>
                        <a:t>The rise of 3D ECommerce:</a:t>
                      </a:r>
                    </a:p>
                    <a:p>
                      <a:r>
                        <a:rPr lang="en-US" sz="1800" b="0" i="0" u="none" strike="noStrike" kern="1200" baseline="0" dirty="0">
                          <a:solidFill>
                            <a:schemeClr val="dk1"/>
                          </a:solidFill>
                          <a:latin typeface="+mn-lt"/>
                          <a:ea typeface="+mn-ea"/>
                          <a:cs typeface="+mn-cs"/>
                        </a:rPr>
                        <a:t>the online Shopping gets real with virtual Reality and augmented Reality During COVID-</a:t>
                      </a:r>
                    </a:p>
                    <a:p>
                      <a:r>
                        <a:rPr lang="en-US" sz="1800" b="0" i="0" u="none" strike="noStrike" kern="1200" baseline="0" dirty="0">
                          <a:solidFill>
                            <a:schemeClr val="dk1"/>
                          </a:solidFill>
                          <a:latin typeface="+mn-lt"/>
                          <a:ea typeface="+mn-ea"/>
                          <a:cs typeface="+mn-cs"/>
                        </a:rPr>
                        <a:t>19</a:t>
                      </a:r>
                      <a:endParaRPr lang="en-US" dirty="0"/>
                    </a:p>
                  </a:txBody>
                  <a:tcPr/>
                </a:tc>
                <a:tc>
                  <a:txBody>
                    <a:bodyPr/>
                    <a:lstStyle/>
                    <a:p>
                      <a:r>
                        <a:rPr lang="en-US" sz="1800" b="0" i="0" u="none" strike="noStrike" kern="1200" baseline="0" dirty="0">
                          <a:solidFill>
                            <a:schemeClr val="dk1"/>
                          </a:solidFill>
                          <a:latin typeface="+mn-lt"/>
                          <a:ea typeface="+mn-ea"/>
                          <a:cs typeface="+mn-cs"/>
                        </a:rPr>
                        <a:t>• COVID-19 has affected business field. All physical businesses are trying to shift towards online  business.</a:t>
                      </a:r>
                    </a:p>
                    <a:p>
                      <a:r>
                        <a:rPr lang="en-US" sz="1800" b="0" i="0" u="none" strike="noStrike" kern="1200" baseline="0" dirty="0">
                          <a:solidFill>
                            <a:schemeClr val="dk1"/>
                          </a:solidFill>
                          <a:latin typeface="+mn-lt"/>
                          <a:ea typeface="+mn-ea"/>
                          <a:cs typeface="+mn-cs"/>
                        </a:rPr>
                        <a:t>• As E-commerce websites provide a well professional 2D website for online shopping but this is not enough for user.</a:t>
                      </a:r>
                    </a:p>
                    <a:p>
                      <a:r>
                        <a:rPr lang="en-US" sz="1800" b="0" i="0" u="none" strike="noStrike" kern="1200" baseline="0" dirty="0">
                          <a:solidFill>
                            <a:schemeClr val="dk1"/>
                          </a:solidFill>
                          <a:latin typeface="+mn-lt"/>
                          <a:ea typeface="+mn-ea"/>
                          <a:cs typeface="+mn-cs"/>
                        </a:rPr>
                        <a:t>• User must get the experience of physical world (real world). So that they can make good choice and can get better experience.</a:t>
                      </a:r>
                    </a:p>
                    <a:p>
                      <a:r>
                        <a:rPr lang="en-US" sz="1800" b="0" i="0" u="none" strike="noStrike" kern="1200" baseline="0" dirty="0">
                          <a:solidFill>
                            <a:schemeClr val="dk1"/>
                          </a:solidFill>
                          <a:latin typeface="+mn-lt"/>
                          <a:ea typeface="+mn-ea"/>
                          <a:cs typeface="+mn-cs"/>
                        </a:rPr>
                        <a:t>• AR and VR technology increase customer satisfaction.</a:t>
                      </a:r>
                    </a:p>
                    <a:p>
                      <a:r>
                        <a:rPr lang="en-US" sz="1800" b="0" i="0" u="none" strike="noStrike" kern="1200" baseline="0" dirty="0">
                          <a:solidFill>
                            <a:schemeClr val="dk1"/>
                          </a:solidFill>
                          <a:latin typeface="+mn-lt"/>
                          <a:ea typeface="+mn-ea"/>
                          <a:cs typeface="+mn-cs"/>
                        </a:rPr>
                        <a:t>• User can get more precise information using AR and VR technologies.</a:t>
                      </a:r>
                    </a:p>
                    <a:p>
                      <a:r>
                        <a:rPr lang="en-US" sz="1800" b="0" i="0" u="none" strike="noStrike" kern="1200" baseline="0" dirty="0">
                          <a:solidFill>
                            <a:schemeClr val="dk1"/>
                          </a:solidFill>
                          <a:latin typeface="+mn-lt"/>
                          <a:ea typeface="+mn-ea"/>
                          <a:cs typeface="+mn-cs"/>
                        </a:rPr>
                        <a:t>• User experience is enhanced by an AR assistant that provides user with all the required information in audio form or using avatar.[16]</a:t>
                      </a:r>
                      <a:endParaRPr lang="en-US" b="1" dirty="0"/>
                    </a:p>
                  </a:txBody>
                  <a:tcPr/>
                </a:tc>
                <a:extLst>
                  <a:ext uri="{0D108BD9-81ED-4DB2-BD59-A6C34878D82A}">
                    <a16:rowId xmlns:a16="http://schemas.microsoft.com/office/drawing/2014/main" val="1312663854"/>
                  </a:ext>
                </a:extLst>
              </a:tr>
              <a:tr h="3007536">
                <a:tc>
                  <a:txBody>
                    <a:bodyPr/>
                    <a:lstStyle/>
                    <a:p>
                      <a:r>
                        <a:rPr lang="en-US" dirty="0"/>
                        <a:t>2</a:t>
                      </a:r>
                    </a:p>
                  </a:txBody>
                  <a:tcPr/>
                </a:tc>
                <a:tc>
                  <a:txBody>
                    <a:bodyPr/>
                    <a:lstStyle/>
                    <a:p>
                      <a:r>
                        <a:rPr lang="en-US" dirty="0"/>
                        <a:t>Multi-Dimensional Interface Design of E-Commerce for Virtual Museum System</a:t>
                      </a:r>
                    </a:p>
                  </a:txBody>
                  <a:tcPr/>
                </a:tc>
                <a:tc>
                  <a:txBody>
                    <a:bodyPr/>
                    <a:lstStyle/>
                    <a:p>
                      <a:pPr marL="285750" indent="-285750">
                        <a:buFont typeface="Arial" panose="020B0604020202020204" pitchFamily="34" charset="0"/>
                        <a:buChar char="•"/>
                      </a:pPr>
                      <a:r>
                        <a:rPr lang="en-US" sz="1800" b="0" i="0" u="none" strike="noStrike" kern="1200" baseline="0" dirty="0">
                          <a:solidFill>
                            <a:schemeClr val="dk1"/>
                          </a:solidFill>
                          <a:latin typeface="+mn-lt"/>
                          <a:ea typeface="+mn-ea"/>
                          <a:cs typeface="+mn-cs"/>
                        </a:rPr>
                        <a:t>This research paper focused on interface design of virtual museum system. Paper suggested that interface design can be displayed in multi dimensions. </a:t>
                      </a:r>
                    </a:p>
                    <a:p>
                      <a:pPr marL="285750" indent="-285750">
                        <a:buFont typeface="Arial" panose="020B0604020202020204" pitchFamily="34" charset="0"/>
                        <a:buChar char="•"/>
                      </a:pPr>
                      <a:r>
                        <a:rPr lang="en-US" sz="1800" b="0" i="0" u="none" strike="noStrike" kern="1200" baseline="0" dirty="0">
                          <a:solidFill>
                            <a:schemeClr val="dk1"/>
                          </a:solidFill>
                          <a:latin typeface="+mn-lt"/>
                          <a:ea typeface="+mn-ea"/>
                          <a:cs typeface="+mn-cs"/>
                        </a:rPr>
                        <a:t>2D view was good but not good enough as all the images of antiques are display in 2D in front of user. Navigation was difficult to human cognitive. In order to make</a:t>
                      </a:r>
                    </a:p>
                    <a:p>
                      <a:pPr marL="0" indent="0">
                        <a:buFont typeface="Arial" panose="020B0604020202020204" pitchFamily="34" charset="0"/>
                        <a:buNone/>
                      </a:pPr>
                      <a:r>
                        <a:rPr lang="en-US" sz="1800" b="0" i="0" u="none" strike="noStrike" kern="1200" baseline="0" dirty="0">
                          <a:solidFill>
                            <a:schemeClr val="dk1"/>
                          </a:solidFill>
                          <a:latin typeface="+mn-lt"/>
                          <a:ea typeface="+mn-ea"/>
                          <a:cs typeface="+mn-cs"/>
                        </a:rPr>
                        <a:t>     system productive, panorama functionality was used.</a:t>
                      </a:r>
                    </a:p>
                    <a:p>
                      <a:pPr marL="285750" indent="-285750">
                        <a:buFont typeface="Arial" panose="020B0604020202020204" pitchFamily="34" charset="0"/>
                        <a:buChar char="•"/>
                      </a:pPr>
                      <a:r>
                        <a:rPr lang="en-US" sz="1800" b="0" i="0" u="none" strike="noStrike" kern="1200" baseline="0" dirty="0">
                          <a:solidFill>
                            <a:schemeClr val="dk1"/>
                          </a:solidFill>
                          <a:latin typeface="+mn-lt"/>
                          <a:ea typeface="+mn-ea"/>
                          <a:cs typeface="+mn-cs"/>
                        </a:rPr>
                        <a:t>VR technology was used that make user able to walk through the museum. </a:t>
                      </a:r>
                    </a:p>
                    <a:p>
                      <a:pPr marL="285750" indent="-285750">
                        <a:buFont typeface="Arial" panose="020B0604020202020204" pitchFamily="34" charset="0"/>
                        <a:buChar char="•"/>
                      </a:pPr>
                      <a:r>
                        <a:rPr lang="en-US" sz="1800" b="0" i="0" u="none" strike="noStrike" kern="1200" baseline="0" dirty="0">
                          <a:solidFill>
                            <a:schemeClr val="dk1"/>
                          </a:solidFill>
                          <a:latin typeface="+mn-lt"/>
                          <a:ea typeface="+mn-ea"/>
                          <a:cs typeface="+mn-cs"/>
                        </a:rPr>
                        <a:t>They provided functionality of zooming to users. Result of this implementation was that information presented using VR and panorama technology was more effective as compared to 2D images. This increased usability of system.[17]</a:t>
                      </a:r>
                      <a:endParaRPr lang="en-US" dirty="0"/>
                    </a:p>
                  </a:txBody>
                  <a:tcPr/>
                </a:tc>
                <a:extLst>
                  <a:ext uri="{0D108BD9-81ED-4DB2-BD59-A6C34878D82A}">
                    <a16:rowId xmlns:a16="http://schemas.microsoft.com/office/drawing/2014/main" val="1078495269"/>
                  </a:ext>
                </a:extLst>
              </a:tr>
            </a:tbl>
          </a:graphicData>
        </a:graphic>
      </p:graphicFrame>
      <p:sp>
        <p:nvSpPr>
          <p:cNvPr id="5" name="TextBox 4">
            <a:extLst>
              <a:ext uri="{FF2B5EF4-FFF2-40B4-BE49-F238E27FC236}">
                <a16:creationId xmlns:a16="http://schemas.microsoft.com/office/drawing/2014/main" id="{8CA79583-F10F-42AA-9054-9C3874F0867E}"/>
              </a:ext>
            </a:extLst>
          </p:cNvPr>
          <p:cNvSpPr txBox="1"/>
          <p:nvPr/>
        </p:nvSpPr>
        <p:spPr>
          <a:xfrm>
            <a:off x="420915" y="14396"/>
            <a:ext cx="3051605" cy="646331"/>
          </a:xfrm>
          <a:prstGeom prst="rect">
            <a:avLst/>
          </a:prstGeom>
          <a:noFill/>
        </p:spPr>
        <p:txBody>
          <a:bodyPr wrap="none" rtlCol="0">
            <a:spAutoFit/>
          </a:bodyPr>
          <a:lstStyle/>
          <a:p>
            <a:r>
              <a:rPr lang="en-US" sz="3600" b="1" dirty="0"/>
              <a:t>Research Work</a:t>
            </a:r>
          </a:p>
        </p:txBody>
      </p:sp>
    </p:spTree>
    <p:extLst>
      <p:ext uri="{BB962C8B-B14F-4D97-AF65-F5344CB8AC3E}">
        <p14:creationId xmlns:p14="http://schemas.microsoft.com/office/powerpoint/2010/main" val="984023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901FDE7-362A-4A1B-B173-B7B6EED7C946}"/>
              </a:ext>
            </a:extLst>
          </p:cNvPr>
          <p:cNvGraphicFramePr>
            <a:graphicFrameLocks noGrp="1"/>
          </p:cNvGraphicFramePr>
          <p:nvPr>
            <p:extLst>
              <p:ext uri="{D42A27DB-BD31-4B8C-83A1-F6EECF244321}">
                <p14:modId xmlns:p14="http://schemas.microsoft.com/office/powerpoint/2010/main" val="4229437857"/>
              </p:ext>
            </p:extLst>
          </p:nvPr>
        </p:nvGraphicFramePr>
        <p:xfrm>
          <a:off x="27432" y="537616"/>
          <a:ext cx="12137136" cy="6320384"/>
        </p:xfrm>
        <a:graphic>
          <a:graphicData uri="http://schemas.openxmlformats.org/drawingml/2006/table">
            <a:tbl>
              <a:tblPr firstRow="1" bandRow="1">
                <a:tableStyleId>{5C22544A-7EE6-4342-B048-85BDC9FD1C3A}</a:tableStyleId>
              </a:tblPr>
              <a:tblGrid>
                <a:gridCol w="422511">
                  <a:extLst>
                    <a:ext uri="{9D8B030D-6E8A-4147-A177-3AD203B41FA5}">
                      <a16:colId xmlns:a16="http://schemas.microsoft.com/office/drawing/2014/main" val="4108128735"/>
                    </a:ext>
                  </a:extLst>
                </a:gridCol>
                <a:gridCol w="3309257">
                  <a:extLst>
                    <a:ext uri="{9D8B030D-6E8A-4147-A177-3AD203B41FA5}">
                      <a16:colId xmlns:a16="http://schemas.microsoft.com/office/drawing/2014/main" val="1094821919"/>
                    </a:ext>
                  </a:extLst>
                </a:gridCol>
                <a:gridCol w="8405368">
                  <a:extLst>
                    <a:ext uri="{9D8B030D-6E8A-4147-A177-3AD203B41FA5}">
                      <a16:colId xmlns:a16="http://schemas.microsoft.com/office/drawing/2014/main" val="74724660"/>
                    </a:ext>
                  </a:extLst>
                </a:gridCol>
              </a:tblGrid>
              <a:tr h="224622">
                <a:tc>
                  <a:txBody>
                    <a:bodyPr/>
                    <a:lstStyle/>
                    <a:p>
                      <a:endParaRPr lang="en-US" dirty="0"/>
                    </a:p>
                  </a:txBody>
                  <a:tcPr/>
                </a:tc>
                <a:tc>
                  <a:txBody>
                    <a:bodyPr/>
                    <a:lstStyle/>
                    <a:p>
                      <a:r>
                        <a:rPr lang="en-US" sz="1800" b="1" i="0" u="none" strike="noStrike" kern="1200" baseline="0" dirty="0">
                          <a:solidFill>
                            <a:schemeClr val="lt1"/>
                          </a:solidFill>
                          <a:latin typeface="+mn-lt"/>
                          <a:ea typeface="+mn-ea"/>
                          <a:cs typeface="+mn-cs"/>
                        </a:rPr>
                        <a:t>Research Paper Name</a:t>
                      </a:r>
                      <a:endParaRPr lang="en-US" b="1" i="0" dirty="0"/>
                    </a:p>
                  </a:txBody>
                  <a:tcPr/>
                </a:tc>
                <a:tc>
                  <a:txBody>
                    <a:bodyPr/>
                    <a:lstStyle/>
                    <a:p>
                      <a:r>
                        <a:rPr lang="en-US" b="1" i="0" dirty="0"/>
                        <a:t>Description</a:t>
                      </a:r>
                    </a:p>
                  </a:txBody>
                  <a:tcPr/>
                </a:tc>
                <a:extLst>
                  <a:ext uri="{0D108BD9-81ED-4DB2-BD59-A6C34878D82A}">
                    <a16:rowId xmlns:a16="http://schemas.microsoft.com/office/drawing/2014/main" val="2332505261"/>
                  </a:ext>
                </a:extLst>
              </a:tr>
              <a:tr h="2925928">
                <a:tc>
                  <a:txBody>
                    <a:bodyPr/>
                    <a:lstStyle/>
                    <a:p>
                      <a:r>
                        <a:rPr lang="en-US" dirty="0"/>
                        <a:t>3</a:t>
                      </a:r>
                    </a:p>
                  </a:txBody>
                  <a:tcPr/>
                </a:tc>
                <a:tc>
                  <a:txBody>
                    <a:bodyPr/>
                    <a:lstStyle/>
                    <a:p>
                      <a:r>
                        <a:rPr lang="en-US" sz="1800" b="0" kern="1200" dirty="0">
                          <a:solidFill>
                            <a:schemeClr val="dk1"/>
                          </a:solidFill>
                          <a:effectLst/>
                          <a:latin typeface="+mn-lt"/>
                          <a:ea typeface="+mn-ea"/>
                          <a:cs typeface="+mn-cs"/>
                        </a:rPr>
                        <a:t>A Free Virtual Reality Experience to Prepare Pediatric Patients for Magnetic Resonance Imaging: Cross-Sectional Questionnaire Study</a:t>
                      </a:r>
                      <a:endParaRPr lang="en-US" sz="1800" b="1" kern="1200" dirty="0">
                        <a:solidFill>
                          <a:schemeClr val="dk1"/>
                        </a:solidFill>
                        <a:effectLst/>
                        <a:latin typeface="+mn-lt"/>
                        <a:ea typeface="+mn-ea"/>
                        <a:cs typeface="+mn-cs"/>
                      </a:endParaRPr>
                    </a:p>
                  </a:txBody>
                  <a:tcPr/>
                </a:tc>
                <a:tc>
                  <a:txBody>
                    <a:bodyPr/>
                    <a:lstStyle/>
                    <a:p>
                      <a:pPr marL="285750" lvl="0" indent="-285750">
                        <a:buFont typeface="Arial" panose="020B0604020202020204" pitchFamily="34" charset="0"/>
                        <a:buChar char="•"/>
                      </a:pPr>
                      <a:r>
                        <a:rPr lang="en-US" sz="1800" b="0" kern="1200" dirty="0">
                          <a:solidFill>
                            <a:schemeClr val="dk1"/>
                          </a:solidFill>
                          <a:effectLst/>
                          <a:latin typeface="+mn-lt"/>
                          <a:ea typeface="+mn-ea"/>
                          <a:cs typeface="+mn-cs"/>
                        </a:rPr>
                        <a:t>A magnetic resonance image (MRI) is a test which require patients to lie still until the test is done. </a:t>
                      </a:r>
                      <a:endParaRPr lang="en-US" sz="1800" b="1"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0" kern="1200" dirty="0">
                          <a:solidFill>
                            <a:schemeClr val="dk1"/>
                          </a:solidFill>
                          <a:effectLst/>
                          <a:latin typeface="+mn-lt"/>
                          <a:ea typeface="+mn-ea"/>
                          <a:cs typeface="+mn-cs"/>
                        </a:rPr>
                        <a:t>MRI is difficult for children to tolerate. So doctors use general anesthetic (GA) to ensure patient safety. </a:t>
                      </a:r>
                      <a:endParaRPr lang="en-US" sz="1800" b="1"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0" kern="1200" dirty="0">
                          <a:solidFill>
                            <a:schemeClr val="dk1"/>
                          </a:solidFill>
                          <a:effectLst/>
                          <a:latin typeface="+mn-lt"/>
                          <a:ea typeface="+mn-ea"/>
                          <a:cs typeface="+mn-cs"/>
                        </a:rPr>
                        <a:t>So this paper was written to make VR resource that can be used to prepare patients for MRI by reducing their anxieties about MRI process.</a:t>
                      </a:r>
                      <a:endParaRPr lang="en-US" sz="1800" b="1"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0" kern="1200" dirty="0">
                          <a:solidFill>
                            <a:schemeClr val="dk1"/>
                          </a:solidFill>
                          <a:effectLst/>
                          <a:latin typeface="+mn-lt"/>
                          <a:ea typeface="+mn-ea"/>
                          <a:cs typeface="+mn-cs"/>
                        </a:rPr>
                        <a:t>This resource was consist of an app with preparation book. This app used 360 degree videos of MRI machine to create a real world simulation so that patients could be prepared for the real MRI test.</a:t>
                      </a:r>
                      <a:endParaRPr lang="en-US" sz="1800" b="1" kern="1200" dirty="0">
                        <a:solidFill>
                          <a:schemeClr val="dk1"/>
                        </a:solidFill>
                        <a:effectLst/>
                        <a:latin typeface="+mn-lt"/>
                        <a:ea typeface="+mn-ea"/>
                        <a:cs typeface="+mn-cs"/>
                      </a:endParaRPr>
                    </a:p>
                    <a:p>
                      <a:pPr marL="285750" lvl="0" indent="-285750">
                        <a:buFont typeface="Arial" panose="020B0604020202020204" pitchFamily="34" charset="0"/>
                        <a:buChar char="•"/>
                      </a:pPr>
                      <a:r>
                        <a:rPr lang="en-US" sz="1800" b="0" kern="1200" dirty="0">
                          <a:solidFill>
                            <a:schemeClr val="dk1"/>
                          </a:solidFill>
                          <a:effectLst/>
                          <a:latin typeface="+mn-lt"/>
                          <a:ea typeface="+mn-ea"/>
                          <a:cs typeface="+mn-cs"/>
                        </a:rPr>
                        <a:t>At the end VR resource was smart enough for educating patients about MRI process.</a:t>
                      </a:r>
                      <a:r>
                        <a:rPr lang="en-US" sz="1800" b="0" i="0" u="none" strike="noStrike" kern="1200" baseline="0" dirty="0">
                          <a:solidFill>
                            <a:schemeClr val="dk1"/>
                          </a:solidFill>
                          <a:latin typeface="+mn-lt"/>
                          <a:ea typeface="+mn-ea"/>
                          <a:cs typeface="+mn-cs"/>
                        </a:rPr>
                        <a:t>[18]</a:t>
                      </a:r>
                      <a:endParaRPr lang="en-US" b="1" dirty="0"/>
                    </a:p>
                  </a:txBody>
                  <a:tcPr/>
                </a:tc>
                <a:extLst>
                  <a:ext uri="{0D108BD9-81ED-4DB2-BD59-A6C34878D82A}">
                    <a16:rowId xmlns:a16="http://schemas.microsoft.com/office/drawing/2014/main" val="1312663854"/>
                  </a:ext>
                </a:extLst>
              </a:tr>
              <a:tr h="2845664">
                <a:tc>
                  <a:txBody>
                    <a:bodyPr/>
                    <a:lstStyle/>
                    <a:p>
                      <a:r>
                        <a:rPr lang="en-US" dirty="0"/>
                        <a:t>4</a:t>
                      </a:r>
                    </a:p>
                  </a:txBody>
                  <a:tcPr/>
                </a:tc>
                <a:tc>
                  <a:txBody>
                    <a:bodyPr/>
                    <a:lstStyle/>
                    <a:p>
                      <a:r>
                        <a:rPr lang="en-US" dirty="0"/>
                        <a:t>Virtual Reality as an Educational and Training Tool for Medicine </a:t>
                      </a:r>
                    </a:p>
                  </a:txBody>
                  <a:tcPr/>
                </a:tc>
                <a:tc>
                  <a:txBody>
                    <a:bodyPr/>
                    <a:lstStyle/>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There are two general classifications of Virtual reality. First one is that in which we visualized real world using 3D technologies like Unity. Second one is that which is reflection of reality, the type of VR classification created using spherical or 360 images or videos. </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This research paper explains both the systems.</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Technologies used for these systems are Cardboard SDK and Gear VR SDK. </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Cardboard SDK is used to create systems for wide range of glasses and devices.</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Gear VR SDK is used to create virtual experience for Gear VR </a:t>
                      </a:r>
                    </a:p>
                    <a:p>
                      <a:pPr marL="285750" lvl="0" indent="-285750">
                        <a:buFont typeface="Arial" panose="020B0604020202020204" pitchFamily="34" charset="0"/>
                        <a:buChar char="•"/>
                      </a:pPr>
                      <a:r>
                        <a:rPr lang="en-US" sz="1800" kern="1200" dirty="0">
                          <a:solidFill>
                            <a:schemeClr val="dk1"/>
                          </a:solidFill>
                          <a:effectLst/>
                          <a:latin typeface="+mn-lt"/>
                          <a:ea typeface="+mn-ea"/>
                          <a:cs typeface="+mn-cs"/>
                        </a:rPr>
                        <a:t>For 360 content system Samsung gear 360 camera was used. [</a:t>
                      </a:r>
                      <a:r>
                        <a:rPr lang="en-US" sz="1800" b="0" i="0" u="none" strike="noStrike" kern="1200" baseline="0" dirty="0">
                          <a:solidFill>
                            <a:schemeClr val="dk1"/>
                          </a:solidFill>
                          <a:latin typeface="+mn-lt"/>
                          <a:ea typeface="+mn-ea"/>
                          <a:cs typeface="+mn-cs"/>
                        </a:rPr>
                        <a:t>19]</a:t>
                      </a:r>
                      <a:endParaRPr lang="en-US" dirty="0"/>
                    </a:p>
                  </a:txBody>
                  <a:tcPr/>
                </a:tc>
                <a:extLst>
                  <a:ext uri="{0D108BD9-81ED-4DB2-BD59-A6C34878D82A}">
                    <a16:rowId xmlns:a16="http://schemas.microsoft.com/office/drawing/2014/main" val="1078495269"/>
                  </a:ext>
                </a:extLst>
              </a:tr>
            </a:tbl>
          </a:graphicData>
        </a:graphic>
      </p:graphicFrame>
      <p:sp>
        <p:nvSpPr>
          <p:cNvPr id="2" name="TextBox 1">
            <a:extLst>
              <a:ext uri="{FF2B5EF4-FFF2-40B4-BE49-F238E27FC236}">
                <a16:creationId xmlns:a16="http://schemas.microsoft.com/office/drawing/2014/main" id="{9A485962-41C6-46E4-9FC2-70E62DAAA4FD}"/>
              </a:ext>
            </a:extLst>
          </p:cNvPr>
          <p:cNvSpPr txBox="1"/>
          <p:nvPr/>
        </p:nvSpPr>
        <p:spPr>
          <a:xfrm>
            <a:off x="420915" y="14396"/>
            <a:ext cx="3051605" cy="646331"/>
          </a:xfrm>
          <a:prstGeom prst="rect">
            <a:avLst/>
          </a:prstGeom>
          <a:noFill/>
        </p:spPr>
        <p:txBody>
          <a:bodyPr wrap="none" rtlCol="0">
            <a:spAutoFit/>
          </a:bodyPr>
          <a:lstStyle/>
          <a:p>
            <a:r>
              <a:rPr lang="en-US" sz="3600" b="1" dirty="0"/>
              <a:t>Research Work</a:t>
            </a:r>
          </a:p>
        </p:txBody>
      </p:sp>
    </p:spTree>
    <p:extLst>
      <p:ext uri="{BB962C8B-B14F-4D97-AF65-F5344CB8AC3E}">
        <p14:creationId xmlns:p14="http://schemas.microsoft.com/office/powerpoint/2010/main" val="2543714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847773"/>
            <a:ext cx="10058400" cy="702303"/>
          </a:xfrm>
        </p:spPr>
        <p:txBody>
          <a:bodyPr>
            <a:normAutofit/>
          </a:bodyPr>
          <a:lstStyle/>
          <a:p>
            <a:r>
              <a:rPr lang="en-US" b="1" dirty="0">
                <a:solidFill>
                  <a:schemeClr val="tx1"/>
                </a:solidFill>
              </a:rPr>
              <a:t>Problem Statement</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sp>
        <p:nvSpPr>
          <p:cNvPr id="3" name="TextBox 2">
            <a:extLst>
              <a:ext uri="{FF2B5EF4-FFF2-40B4-BE49-F238E27FC236}">
                <a16:creationId xmlns:a16="http://schemas.microsoft.com/office/drawing/2014/main" id="{66BFD98B-DFDC-4AE9-9E9A-9C7864585D74}"/>
              </a:ext>
            </a:extLst>
          </p:cNvPr>
          <p:cNvSpPr txBox="1"/>
          <p:nvPr/>
        </p:nvSpPr>
        <p:spPr>
          <a:xfrm>
            <a:off x="1193441" y="1771102"/>
            <a:ext cx="9805118" cy="1015663"/>
          </a:xfrm>
          <a:prstGeom prst="rect">
            <a:avLst/>
          </a:prstGeom>
          <a:noFill/>
        </p:spPr>
        <p:txBody>
          <a:bodyPr wrap="square" rtlCol="0">
            <a:spAutoFit/>
          </a:bodyPr>
          <a:lstStyle/>
          <a:p>
            <a:pPr algn="l"/>
            <a:r>
              <a:rPr lang="en-US" sz="2000" dirty="0">
                <a:latin typeface="CMR12"/>
              </a:rPr>
              <a:t>To bridge the gap between physical and digital worlds, a virtual reality based </a:t>
            </a:r>
            <a:r>
              <a:rPr lang="en-US" sz="2000" dirty="0" err="1">
                <a:latin typeface="CMR12"/>
              </a:rPr>
              <a:t>Metamart</a:t>
            </a:r>
            <a:r>
              <a:rPr lang="en-US" sz="2000" dirty="0">
                <a:latin typeface="CMR12"/>
              </a:rPr>
              <a:t> that would provide immersive and realistic experience to customers through the concepts and technologies of the Metaverse.</a:t>
            </a:r>
            <a:endParaRPr lang="en-US" sz="2000" dirty="0"/>
          </a:p>
        </p:txBody>
      </p:sp>
    </p:spTree>
    <p:extLst>
      <p:ext uri="{BB962C8B-B14F-4D97-AF65-F5344CB8AC3E}">
        <p14:creationId xmlns:p14="http://schemas.microsoft.com/office/powerpoint/2010/main" val="386287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8CA85-74EE-4B77-8991-BCDA0D58FEE8}"/>
              </a:ext>
            </a:extLst>
          </p:cNvPr>
          <p:cNvSpPr>
            <a:spLocks noGrp="1"/>
          </p:cNvSpPr>
          <p:nvPr>
            <p:ph idx="1"/>
          </p:nvPr>
        </p:nvSpPr>
        <p:spPr>
          <a:xfrm>
            <a:off x="1171976" y="2176529"/>
            <a:ext cx="10181823" cy="4000433"/>
          </a:xfrm>
        </p:spPr>
        <p:txBody>
          <a:bodyPr/>
          <a:lstStyle/>
          <a:p>
            <a:pPr marL="0" indent="0">
              <a:buNone/>
            </a:pPr>
            <a:r>
              <a:rPr lang="en-US" dirty="0">
                <a:solidFill>
                  <a:schemeClr val="tx1">
                    <a:lumMod val="65000"/>
                    <a:lumOff val="35000"/>
                  </a:schemeClr>
                </a:solidFill>
              </a:rPr>
              <a:t>Currently this application is limited to E-Commerce but this web application can be extended for virtual reality-based healthcare and educational systems etc.</a:t>
            </a:r>
          </a:p>
        </p:txBody>
      </p:sp>
      <p:sp>
        <p:nvSpPr>
          <p:cNvPr id="4" name="Content Placeholder 2">
            <a:extLst>
              <a:ext uri="{FF2B5EF4-FFF2-40B4-BE49-F238E27FC236}">
                <a16:creationId xmlns:a16="http://schemas.microsoft.com/office/drawing/2014/main" id="{2D13E7A0-D3BF-4792-914E-5E3129E7E9C8}"/>
              </a:ext>
            </a:extLst>
          </p:cNvPr>
          <p:cNvSpPr txBox="1">
            <a:spLocks/>
          </p:cNvSpPr>
          <p:nvPr/>
        </p:nvSpPr>
        <p:spPr>
          <a:xfrm>
            <a:off x="3000778" y="681038"/>
            <a:ext cx="7992414" cy="734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a:t>Scope of the Project</a:t>
            </a:r>
            <a:endParaRPr lang="en-US" sz="4400" dirty="0"/>
          </a:p>
        </p:txBody>
      </p:sp>
    </p:spTree>
    <p:extLst>
      <p:ext uri="{BB962C8B-B14F-4D97-AF65-F5344CB8AC3E}">
        <p14:creationId xmlns:p14="http://schemas.microsoft.com/office/powerpoint/2010/main" val="215289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DEC5A8-1E07-48E1-9CD8-FA3C4BF1CAC2}"/>
              </a:ext>
            </a:extLst>
          </p:cNvPr>
          <p:cNvSpPr>
            <a:spLocks noGrp="1"/>
          </p:cNvSpPr>
          <p:nvPr>
            <p:ph idx="1"/>
          </p:nvPr>
        </p:nvSpPr>
        <p:spPr>
          <a:xfrm>
            <a:off x="4237148" y="2743199"/>
            <a:ext cx="7116651" cy="3433763"/>
          </a:xfrm>
        </p:spPr>
        <p:txBody>
          <a:bodyPr>
            <a:normAutofit/>
          </a:bodyPr>
          <a:lstStyle/>
          <a:p>
            <a:pPr marL="0" indent="0">
              <a:buNone/>
            </a:pPr>
            <a:r>
              <a:rPr lang="en-US" sz="48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44122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CE35-EC66-411A-9F9D-F779A4210D2F}"/>
              </a:ext>
            </a:extLst>
          </p:cNvPr>
          <p:cNvSpPr>
            <a:spLocks noGrp="1"/>
          </p:cNvSpPr>
          <p:nvPr>
            <p:ph type="title"/>
          </p:nvPr>
        </p:nvSpPr>
        <p:spPr>
          <a:xfrm>
            <a:off x="679763" y="373488"/>
            <a:ext cx="10362462" cy="890006"/>
          </a:xfrm>
        </p:spPr>
        <p:txBody>
          <a:bodyPr>
            <a:normAutofit/>
          </a:bodyPr>
          <a:lstStyle/>
          <a:p>
            <a:r>
              <a:rPr lang="en-US" sz="5400" b="1" dirty="0"/>
              <a:t>Agenda</a:t>
            </a:r>
          </a:p>
        </p:txBody>
      </p:sp>
      <p:pic>
        <p:nvPicPr>
          <p:cNvPr id="5" name="Picture 4">
            <a:extLst>
              <a:ext uri="{FF2B5EF4-FFF2-40B4-BE49-F238E27FC236}">
                <a16:creationId xmlns:a16="http://schemas.microsoft.com/office/drawing/2014/main" id="{5D80A834-BD7F-48DC-80EE-4F28C80D2052}"/>
              </a:ext>
            </a:extLst>
          </p:cNvPr>
          <p:cNvPicPr>
            <a:picLocks noChangeAspect="1"/>
          </p:cNvPicPr>
          <p:nvPr/>
        </p:nvPicPr>
        <p:blipFill>
          <a:blip r:embed="rId2"/>
          <a:stretch>
            <a:fillRect/>
          </a:stretch>
        </p:blipFill>
        <p:spPr>
          <a:xfrm>
            <a:off x="983825" y="1711305"/>
            <a:ext cx="10362462" cy="270998"/>
          </a:xfrm>
          <a:prstGeom prst="rect">
            <a:avLst/>
          </a:prstGeom>
        </p:spPr>
      </p:pic>
      <p:sp>
        <p:nvSpPr>
          <p:cNvPr id="8" name="Content Placeholder 2">
            <a:extLst>
              <a:ext uri="{FF2B5EF4-FFF2-40B4-BE49-F238E27FC236}">
                <a16:creationId xmlns:a16="http://schemas.microsoft.com/office/drawing/2014/main" id="{6400911F-635A-47EA-913F-FC06A7892645}"/>
              </a:ext>
            </a:extLst>
          </p:cNvPr>
          <p:cNvSpPr txBox="1">
            <a:spLocks/>
          </p:cNvSpPr>
          <p:nvPr/>
        </p:nvSpPr>
        <p:spPr>
          <a:xfrm>
            <a:off x="1036320" y="1517982"/>
            <a:ext cx="10670576" cy="496652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Wingdings" panose="05000000000000000000" pitchFamily="2" charset="2"/>
              <a:buChar char="Ø"/>
            </a:pPr>
            <a:r>
              <a:rPr lang="en-US" dirty="0"/>
              <a:t> Introduction </a:t>
            </a:r>
          </a:p>
          <a:p>
            <a:pPr>
              <a:buClrTx/>
              <a:buFont typeface="Wingdings" panose="05000000000000000000" pitchFamily="2" charset="2"/>
              <a:buChar char="Ø"/>
            </a:pPr>
            <a:r>
              <a:rPr lang="en-US" dirty="0"/>
              <a:t> Related Work</a:t>
            </a:r>
          </a:p>
          <a:p>
            <a:pPr>
              <a:buClrTx/>
              <a:buFont typeface="Wingdings" panose="05000000000000000000" pitchFamily="2" charset="2"/>
              <a:buChar char="Ø"/>
            </a:pPr>
            <a:r>
              <a:rPr lang="en-US" dirty="0"/>
              <a:t> Problem Statement</a:t>
            </a:r>
          </a:p>
          <a:p>
            <a:pPr>
              <a:buClrTx/>
              <a:buFont typeface="Wingdings" panose="05000000000000000000" pitchFamily="2" charset="2"/>
              <a:buChar char="Ø"/>
            </a:pPr>
            <a:r>
              <a:rPr lang="en-US"/>
              <a:t>Scope</a:t>
            </a:r>
            <a:endParaRPr lang="en-US" dirty="0"/>
          </a:p>
          <a:p>
            <a:pPr>
              <a:buClrTx/>
              <a:buFont typeface="Wingdings" panose="05000000000000000000" pitchFamily="2" charset="2"/>
              <a:buChar char="Ø"/>
            </a:pPr>
            <a:r>
              <a:rPr lang="en-US" dirty="0"/>
              <a:t> Methodology</a:t>
            </a:r>
          </a:p>
          <a:p>
            <a:pPr>
              <a:buClrTx/>
              <a:buFont typeface="Wingdings" panose="05000000000000000000" pitchFamily="2" charset="2"/>
              <a:buChar char="Ø"/>
            </a:pPr>
            <a:r>
              <a:rPr lang="en-US" dirty="0"/>
              <a:t> Technologies Used</a:t>
            </a:r>
          </a:p>
          <a:p>
            <a:pPr>
              <a:buClrTx/>
              <a:buFont typeface="Wingdings" panose="05000000000000000000" pitchFamily="2" charset="2"/>
              <a:buChar char="Ø"/>
            </a:pPr>
            <a:r>
              <a:rPr lang="en-US" dirty="0"/>
              <a:t> Rules &amp; Assumption</a:t>
            </a:r>
          </a:p>
          <a:p>
            <a:pPr>
              <a:buClrTx/>
              <a:buFont typeface="Wingdings" panose="05000000000000000000" pitchFamily="2" charset="2"/>
              <a:buChar char="Ø"/>
            </a:pPr>
            <a:r>
              <a:rPr lang="en-US" dirty="0"/>
              <a:t> Helping Tools</a:t>
            </a:r>
          </a:p>
          <a:p>
            <a:pPr>
              <a:buClrTx/>
              <a:buFont typeface="Wingdings" panose="05000000000000000000" pitchFamily="2" charset="2"/>
              <a:buChar char="Ø"/>
            </a:pPr>
            <a:r>
              <a:rPr lang="en-US" dirty="0"/>
              <a:t> Challenges and Limitations</a:t>
            </a:r>
          </a:p>
          <a:p>
            <a:pPr>
              <a:buClrTx/>
              <a:buFont typeface="Wingdings" panose="05000000000000000000" pitchFamily="2" charset="2"/>
              <a:buChar char="Ø"/>
            </a:pPr>
            <a:r>
              <a:rPr lang="en-US" dirty="0"/>
              <a:t> Project Current Status</a:t>
            </a:r>
          </a:p>
          <a:p>
            <a:pPr>
              <a:buClrTx/>
              <a:buFont typeface="Wingdings" panose="05000000000000000000" pitchFamily="2" charset="2"/>
              <a:buChar char="Ø"/>
            </a:pPr>
            <a:r>
              <a:rPr lang="en-US" dirty="0"/>
              <a:t> Reference </a:t>
            </a:r>
          </a:p>
        </p:txBody>
      </p:sp>
    </p:spTree>
    <p:extLst>
      <p:ext uri="{BB962C8B-B14F-4D97-AF65-F5344CB8AC3E}">
        <p14:creationId xmlns:p14="http://schemas.microsoft.com/office/powerpoint/2010/main" val="2133406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gile Methodologies">
            <a:extLst>
              <a:ext uri="{FF2B5EF4-FFF2-40B4-BE49-F238E27FC236}">
                <a16:creationId xmlns:a16="http://schemas.microsoft.com/office/drawing/2014/main" id="{D5416DC5-C969-44A6-9658-944AA775A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673" y="1039092"/>
            <a:ext cx="8783782" cy="56918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447CDD-8EFD-4B54-9C17-CE0C9EAA325C}"/>
              </a:ext>
            </a:extLst>
          </p:cNvPr>
          <p:cNvSpPr txBox="1"/>
          <p:nvPr/>
        </p:nvSpPr>
        <p:spPr>
          <a:xfrm>
            <a:off x="200890" y="154728"/>
            <a:ext cx="6568465" cy="646331"/>
          </a:xfrm>
          <a:prstGeom prst="rect">
            <a:avLst/>
          </a:prstGeom>
          <a:noFill/>
        </p:spPr>
        <p:txBody>
          <a:bodyPr wrap="none" rtlCol="0">
            <a:spAutoFit/>
          </a:bodyPr>
          <a:lstStyle/>
          <a:p>
            <a:r>
              <a:rPr lang="en-US" sz="3600" b="1" dirty="0"/>
              <a:t>Software Development Approach</a:t>
            </a:r>
          </a:p>
        </p:txBody>
      </p:sp>
      <p:sp>
        <p:nvSpPr>
          <p:cNvPr id="6" name="Content Placeholder 2">
            <a:extLst>
              <a:ext uri="{FF2B5EF4-FFF2-40B4-BE49-F238E27FC236}">
                <a16:creationId xmlns:a16="http://schemas.microsoft.com/office/drawing/2014/main" id="{C45608E8-2058-43E4-84AC-F7C2FEACC0F4}"/>
              </a:ext>
            </a:extLst>
          </p:cNvPr>
          <p:cNvSpPr>
            <a:spLocks noGrp="1"/>
          </p:cNvSpPr>
          <p:nvPr>
            <p:ph idx="1"/>
          </p:nvPr>
        </p:nvSpPr>
        <p:spPr>
          <a:xfrm>
            <a:off x="200890" y="1039092"/>
            <a:ext cx="5368636" cy="2815648"/>
          </a:xfrm>
        </p:spPr>
        <p:txBody>
          <a:bodyPr>
            <a:normAutofit lnSpcReduction="10000"/>
          </a:bodyPr>
          <a:lstStyle/>
          <a:p>
            <a:pPr marL="0" indent="0">
              <a:buNone/>
            </a:pPr>
            <a:r>
              <a:rPr lang="en-US" dirty="0">
                <a:solidFill>
                  <a:schemeClr val="tx1">
                    <a:lumMod val="65000"/>
                    <a:lumOff val="35000"/>
                  </a:schemeClr>
                </a:solidFill>
              </a:rPr>
              <a:t>For the development process, we followed the agile methodology in which we designed weekly sprints. </a:t>
            </a:r>
          </a:p>
          <a:p>
            <a:pPr marL="0" indent="0">
              <a:buNone/>
            </a:pPr>
            <a:r>
              <a:rPr lang="en-US" b="0" i="0" dirty="0">
                <a:solidFill>
                  <a:schemeClr val="tx1">
                    <a:lumMod val="65000"/>
                    <a:lumOff val="35000"/>
                  </a:schemeClr>
                </a:solidFill>
                <a:effectLst/>
                <a:latin typeface="arial" panose="020B0604020202020204" pitchFamily="34" charset="0"/>
              </a:rPr>
              <a:t>During the sprint planning meeting, the highest priority features have to be worked on within the time.</a:t>
            </a:r>
            <a:endParaRPr lang="en-US" dirty="0">
              <a:solidFill>
                <a:schemeClr val="tx1">
                  <a:lumMod val="65000"/>
                  <a:lumOff val="35000"/>
                </a:schemeClr>
              </a:solidFill>
            </a:endParaRPr>
          </a:p>
        </p:txBody>
      </p:sp>
    </p:spTree>
    <p:extLst>
      <p:ext uri="{BB962C8B-B14F-4D97-AF65-F5344CB8AC3E}">
        <p14:creationId xmlns:p14="http://schemas.microsoft.com/office/powerpoint/2010/main" val="122510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DA65-E2E4-4AD9-9B66-74D0D7C01C72}"/>
              </a:ext>
            </a:extLst>
          </p:cNvPr>
          <p:cNvSpPr>
            <a:spLocks noGrp="1"/>
          </p:cNvSpPr>
          <p:nvPr>
            <p:ph type="title"/>
          </p:nvPr>
        </p:nvSpPr>
        <p:spPr>
          <a:xfrm>
            <a:off x="3412901" y="128790"/>
            <a:ext cx="7160655" cy="875762"/>
          </a:xfrm>
        </p:spPr>
        <p:txBody>
          <a:bodyPr>
            <a:normAutofit/>
          </a:bodyPr>
          <a:lstStyle/>
          <a:p>
            <a:r>
              <a:rPr lang="en-US" sz="3600" b="1" dirty="0"/>
              <a:t>General Proposed Diagram</a:t>
            </a:r>
          </a:p>
        </p:txBody>
      </p:sp>
      <p:pic>
        <p:nvPicPr>
          <p:cNvPr id="9" name="Content Placeholder 8">
            <a:extLst>
              <a:ext uri="{FF2B5EF4-FFF2-40B4-BE49-F238E27FC236}">
                <a16:creationId xmlns:a16="http://schemas.microsoft.com/office/drawing/2014/main" id="{78D22F06-2112-41A8-A593-173C45061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76" y="1344696"/>
            <a:ext cx="11064047" cy="4168607"/>
          </a:xfrm>
        </p:spPr>
      </p:pic>
    </p:spTree>
    <p:extLst>
      <p:ext uri="{BB962C8B-B14F-4D97-AF65-F5344CB8AC3E}">
        <p14:creationId xmlns:p14="http://schemas.microsoft.com/office/powerpoint/2010/main" val="1478840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D22F9-9CBD-4546-9397-9F47CA0E2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879" y="103032"/>
            <a:ext cx="8196121" cy="6716332"/>
          </a:xfrm>
          <a:prstGeom prst="rect">
            <a:avLst/>
          </a:prstGeom>
        </p:spPr>
      </p:pic>
      <p:pic>
        <p:nvPicPr>
          <p:cNvPr id="3" name="Picture 2">
            <a:extLst>
              <a:ext uri="{FF2B5EF4-FFF2-40B4-BE49-F238E27FC236}">
                <a16:creationId xmlns:a16="http://schemas.microsoft.com/office/drawing/2014/main" id="{D09E7060-B455-4C69-993B-DCF60F958978}"/>
              </a:ext>
            </a:extLst>
          </p:cNvPr>
          <p:cNvPicPr>
            <a:picLocks noChangeAspect="1"/>
          </p:cNvPicPr>
          <p:nvPr/>
        </p:nvPicPr>
        <p:blipFill>
          <a:blip r:embed="rId3"/>
          <a:stretch>
            <a:fillRect/>
          </a:stretch>
        </p:blipFill>
        <p:spPr>
          <a:xfrm>
            <a:off x="7253176" y="243961"/>
            <a:ext cx="3487804" cy="670439"/>
          </a:xfrm>
          <a:prstGeom prst="rect">
            <a:avLst/>
          </a:prstGeom>
        </p:spPr>
      </p:pic>
      <p:pic>
        <p:nvPicPr>
          <p:cNvPr id="6" name="Picture 5">
            <a:extLst>
              <a:ext uri="{FF2B5EF4-FFF2-40B4-BE49-F238E27FC236}">
                <a16:creationId xmlns:a16="http://schemas.microsoft.com/office/drawing/2014/main" id="{BB01E340-5FD8-4965-819D-CBA8605555FF}"/>
              </a:ext>
            </a:extLst>
          </p:cNvPr>
          <p:cNvPicPr>
            <a:picLocks noChangeAspect="1"/>
          </p:cNvPicPr>
          <p:nvPr/>
        </p:nvPicPr>
        <p:blipFill>
          <a:blip r:embed="rId3"/>
          <a:stretch>
            <a:fillRect/>
          </a:stretch>
        </p:blipFill>
        <p:spPr>
          <a:xfrm>
            <a:off x="8306873" y="427853"/>
            <a:ext cx="1408962" cy="756536"/>
          </a:xfrm>
          <a:prstGeom prst="rect">
            <a:avLst/>
          </a:prstGeom>
        </p:spPr>
      </p:pic>
      <p:pic>
        <p:nvPicPr>
          <p:cNvPr id="8" name="Picture 7">
            <a:extLst>
              <a:ext uri="{FF2B5EF4-FFF2-40B4-BE49-F238E27FC236}">
                <a16:creationId xmlns:a16="http://schemas.microsoft.com/office/drawing/2014/main" id="{A63B07FC-17A8-412E-B11E-E5397F9D04D8}"/>
              </a:ext>
            </a:extLst>
          </p:cNvPr>
          <p:cNvPicPr>
            <a:picLocks noChangeAspect="1"/>
          </p:cNvPicPr>
          <p:nvPr/>
        </p:nvPicPr>
        <p:blipFill>
          <a:blip r:embed="rId4"/>
          <a:stretch>
            <a:fillRect/>
          </a:stretch>
        </p:blipFill>
        <p:spPr>
          <a:xfrm>
            <a:off x="6735633" y="409441"/>
            <a:ext cx="4334149" cy="495300"/>
          </a:xfrm>
          <a:prstGeom prst="rect">
            <a:avLst/>
          </a:prstGeom>
        </p:spPr>
      </p:pic>
      <p:pic>
        <p:nvPicPr>
          <p:cNvPr id="10" name="Picture 9">
            <a:extLst>
              <a:ext uri="{FF2B5EF4-FFF2-40B4-BE49-F238E27FC236}">
                <a16:creationId xmlns:a16="http://schemas.microsoft.com/office/drawing/2014/main" id="{085AE1C9-BCD5-4DCB-9DAE-7D8247AF6883}"/>
              </a:ext>
            </a:extLst>
          </p:cNvPr>
          <p:cNvPicPr>
            <a:picLocks noChangeAspect="1"/>
          </p:cNvPicPr>
          <p:nvPr/>
        </p:nvPicPr>
        <p:blipFill>
          <a:blip r:embed="rId5"/>
          <a:stretch>
            <a:fillRect/>
          </a:stretch>
        </p:blipFill>
        <p:spPr>
          <a:xfrm>
            <a:off x="6565675" y="38636"/>
            <a:ext cx="4626065" cy="364736"/>
          </a:xfrm>
          <a:prstGeom prst="rect">
            <a:avLst/>
          </a:prstGeom>
        </p:spPr>
      </p:pic>
      <p:sp>
        <p:nvSpPr>
          <p:cNvPr id="11" name="TextBox 10">
            <a:extLst>
              <a:ext uri="{FF2B5EF4-FFF2-40B4-BE49-F238E27FC236}">
                <a16:creationId xmlns:a16="http://schemas.microsoft.com/office/drawing/2014/main" id="{02EFABB0-C34B-4C86-B0BA-EF842893B047}"/>
              </a:ext>
            </a:extLst>
          </p:cNvPr>
          <p:cNvSpPr txBox="1"/>
          <p:nvPr/>
        </p:nvSpPr>
        <p:spPr>
          <a:xfrm>
            <a:off x="292632" y="233429"/>
            <a:ext cx="5122171" cy="646331"/>
          </a:xfrm>
          <a:prstGeom prst="rect">
            <a:avLst/>
          </a:prstGeom>
          <a:noFill/>
        </p:spPr>
        <p:txBody>
          <a:bodyPr wrap="none" rtlCol="0">
            <a:spAutoFit/>
          </a:bodyPr>
          <a:lstStyle/>
          <a:p>
            <a:r>
              <a:rPr lang="en-US" sz="3600" dirty="0"/>
              <a:t>Use Case General Diagram</a:t>
            </a:r>
          </a:p>
        </p:txBody>
      </p:sp>
    </p:spTree>
    <p:extLst>
      <p:ext uri="{BB962C8B-B14F-4D97-AF65-F5344CB8AC3E}">
        <p14:creationId xmlns:p14="http://schemas.microsoft.com/office/powerpoint/2010/main" val="741768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pic>
        <p:nvPicPr>
          <p:cNvPr id="6" name="Picture 5">
            <a:extLst>
              <a:ext uri="{FF2B5EF4-FFF2-40B4-BE49-F238E27FC236}">
                <a16:creationId xmlns:a16="http://schemas.microsoft.com/office/drawing/2014/main" id="{1B752F30-0133-4EA0-B2E1-CF18AD80F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336" y="-30617"/>
            <a:ext cx="6999810" cy="6858000"/>
          </a:xfrm>
          <a:prstGeom prst="rect">
            <a:avLst/>
          </a:prstGeom>
        </p:spPr>
      </p:pic>
      <p:sp>
        <p:nvSpPr>
          <p:cNvPr id="8" name="TextBox 7">
            <a:extLst>
              <a:ext uri="{FF2B5EF4-FFF2-40B4-BE49-F238E27FC236}">
                <a16:creationId xmlns:a16="http://schemas.microsoft.com/office/drawing/2014/main" id="{A97DE8A5-F0E0-414E-AEFF-D8E0017F9F21}"/>
              </a:ext>
            </a:extLst>
          </p:cNvPr>
          <p:cNvSpPr txBox="1"/>
          <p:nvPr/>
        </p:nvSpPr>
        <p:spPr>
          <a:xfrm>
            <a:off x="292632" y="233429"/>
            <a:ext cx="5320687" cy="646331"/>
          </a:xfrm>
          <a:prstGeom prst="rect">
            <a:avLst/>
          </a:prstGeom>
          <a:noFill/>
        </p:spPr>
        <p:txBody>
          <a:bodyPr wrap="none" rtlCol="0">
            <a:spAutoFit/>
          </a:bodyPr>
          <a:lstStyle/>
          <a:p>
            <a:r>
              <a:rPr lang="en-US" sz="3600" dirty="0"/>
              <a:t>Use Case Detailed Diagram</a:t>
            </a:r>
          </a:p>
        </p:txBody>
      </p:sp>
    </p:spTree>
    <p:extLst>
      <p:ext uri="{BB962C8B-B14F-4D97-AF65-F5344CB8AC3E}">
        <p14:creationId xmlns:p14="http://schemas.microsoft.com/office/powerpoint/2010/main" val="2673043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38002-3BE2-4125-AFB6-84E8B8B737B4}"/>
              </a:ext>
            </a:extLst>
          </p:cNvPr>
          <p:cNvSpPr>
            <a:spLocks noGrp="1"/>
          </p:cNvSpPr>
          <p:nvPr>
            <p:ph idx="1"/>
          </p:nvPr>
        </p:nvSpPr>
        <p:spPr>
          <a:xfrm>
            <a:off x="314660" y="4445681"/>
            <a:ext cx="4321735" cy="485775"/>
          </a:xfrm>
        </p:spPr>
        <p:txBody>
          <a:bodyPr>
            <a:normAutofit fontScale="92500" lnSpcReduction="10000"/>
          </a:bodyPr>
          <a:lstStyle/>
          <a:p>
            <a:pPr marL="0" indent="0">
              <a:buNone/>
            </a:pPr>
            <a:r>
              <a:rPr lang="en-US" sz="3200" b="1" dirty="0">
                <a:solidFill>
                  <a:schemeClr val="tx1"/>
                </a:solidFill>
              </a:rPr>
              <a:t>For Virtual Environment</a:t>
            </a:r>
          </a:p>
        </p:txBody>
      </p:sp>
      <p:pic>
        <p:nvPicPr>
          <p:cNvPr id="5" name="Picture 4">
            <a:extLst>
              <a:ext uri="{FF2B5EF4-FFF2-40B4-BE49-F238E27FC236}">
                <a16:creationId xmlns:a16="http://schemas.microsoft.com/office/drawing/2014/main" id="{CE2D3530-1D1C-4D85-B0EE-20FE5F69DF75}"/>
              </a:ext>
            </a:extLst>
          </p:cNvPr>
          <p:cNvPicPr>
            <a:picLocks noChangeAspect="1"/>
          </p:cNvPicPr>
          <p:nvPr/>
        </p:nvPicPr>
        <p:blipFill>
          <a:blip r:embed="rId2"/>
          <a:stretch>
            <a:fillRect/>
          </a:stretch>
        </p:blipFill>
        <p:spPr>
          <a:xfrm>
            <a:off x="314660" y="1589131"/>
            <a:ext cx="11340720" cy="485775"/>
          </a:xfrm>
          <a:prstGeom prst="rect">
            <a:avLst/>
          </a:prstGeom>
        </p:spPr>
      </p:pic>
      <p:sp>
        <p:nvSpPr>
          <p:cNvPr id="8" name="Content Placeholder 2">
            <a:extLst>
              <a:ext uri="{FF2B5EF4-FFF2-40B4-BE49-F238E27FC236}">
                <a16:creationId xmlns:a16="http://schemas.microsoft.com/office/drawing/2014/main" id="{8F2092EA-58EE-4C9F-A406-5A086CAEA81A}"/>
              </a:ext>
            </a:extLst>
          </p:cNvPr>
          <p:cNvSpPr txBox="1">
            <a:spLocks/>
          </p:cNvSpPr>
          <p:nvPr/>
        </p:nvSpPr>
        <p:spPr>
          <a:xfrm>
            <a:off x="2272353" y="1832018"/>
            <a:ext cx="3639140" cy="246952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Arial" panose="020B0604020202020204" pitchFamily="34" charset="0"/>
              <a:buChar char="•"/>
            </a:pPr>
            <a:r>
              <a:rPr lang="en-US" sz="2800" dirty="0"/>
              <a:t> HTML           </a:t>
            </a:r>
          </a:p>
          <a:p>
            <a:pPr>
              <a:buClrTx/>
              <a:buFont typeface="Arial" panose="020B0604020202020204" pitchFamily="34" charset="0"/>
              <a:buChar char="•"/>
            </a:pPr>
            <a:r>
              <a:rPr lang="en-US" sz="2800" dirty="0"/>
              <a:t> CSS      </a:t>
            </a:r>
          </a:p>
          <a:p>
            <a:pPr>
              <a:buClrTx/>
              <a:buFont typeface="Arial" panose="020B0604020202020204" pitchFamily="34" charset="0"/>
              <a:buChar char="•"/>
            </a:pPr>
            <a:r>
              <a:rPr lang="en-US" sz="2800" dirty="0"/>
              <a:t> Boostrap5  </a:t>
            </a:r>
          </a:p>
          <a:p>
            <a:pPr>
              <a:buClrTx/>
              <a:buFont typeface="Arial" panose="020B0604020202020204" pitchFamily="34" charset="0"/>
              <a:buChar char="•"/>
            </a:pPr>
            <a:r>
              <a:rPr lang="en-US" sz="2800" dirty="0"/>
              <a:t> JavaScript</a:t>
            </a:r>
          </a:p>
        </p:txBody>
      </p:sp>
      <p:sp>
        <p:nvSpPr>
          <p:cNvPr id="9" name="Content Placeholder 2">
            <a:extLst>
              <a:ext uri="{FF2B5EF4-FFF2-40B4-BE49-F238E27FC236}">
                <a16:creationId xmlns:a16="http://schemas.microsoft.com/office/drawing/2014/main" id="{E6111AC0-D115-4900-9BE5-20165159AD38}"/>
              </a:ext>
            </a:extLst>
          </p:cNvPr>
          <p:cNvSpPr txBox="1">
            <a:spLocks/>
          </p:cNvSpPr>
          <p:nvPr/>
        </p:nvSpPr>
        <p:spPr>
          <a:xfrm>
            <a:off x="314660" y="1020909"/>
            <a:ext cx="3732297" cy="472464"/>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Tx/>
              <a:buNone/>
            </a:pPr>
            <a:r>
              <a:rPr lang="en-US" sz="3600" b="1" dirty="0">
                <a:solidFill>
                  <a:schemeClr val="tx1"/>
                </a:solidFill>
              </a:rPr>
              <a:t>For Web Development</a:t>
            </a:r>
          </a:p>
        </p:txBody>
      </p:sp>
      <p:sp>
        <p:nvSpPr>
          <p:cNvPr id="10" name="Content Placeholder 2">
            <a:extLst>
              <a:ext uri="{FF2B5EF4-FFF2-40B4-BE49-F238E27FC236}">
                <a16:creationId xmlns:a16="http://schemas.microsoft.com/office/drawing/2014/main" id="{D8A05C5A-AFBB-4C1D-B40B-DB4C40907859}"/>
              </a:ext>
            </a:extLst>
          </p:cNvPr>
          <p:cNvSpPr txBox="1">
            <a:spLocks/>
          </p:cNvSpPr>
          <p:nvPr/>
        </p:nvSpPr>
        <p:spPr>
          <a:xfrm>
            <a:off x="718850" y="5227994"/>
            <a:ext cx="10532342" cy="137910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Arial" panose="020B0604020202020204" pitchFamily="34" charset="0"/>
              <a:buChar char="•"/>
            </a:pPr>
            <a:r>
              <a:rPr lang="en-US" sz="2800" dirty="0"/>
              <a:t>  Unity with C#</a:t>
            </a:r>
          </a:p>
        </p:txBody>
      </p:sp>
      <p:sp>
        <p:nvSpPr>
          <p:cNvPr id="12" name="Content Placeholder 2">
            <a:extLst>
              <a:ext uri="{FF2B5EF4-FFF2-40B4-BE49-F238E27FC236}">
                <a16:creationId xmlns:a16="http://schemas.microsoft.com/office/drawing/2014/main" id="{3CC0AB17-5442-4D97-941C-D5CC9D5EEEFE}"/>
              </a:ext>
            </a:extLst>
          </p:cNvPr>
          <p:cNvSpPr txBox="1">
            <a:spLocks/>
          </p:cNvSpPr>
          <p:nvPr/>
        </p:nvSpPr>
        <p:spPr>
          <a:xfrm>
            <a:off x="5985020" y="1832018"/>
            <a:ext cx="3639140" cy="246952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Arial" panose="020B0604020202020204" pitchFamily="34" charset="0"/>
              <a:buChar char="•"/>
            </a:pPr>
            <a:r>
              <a:rPr lang="en-US" sz="2800" dirty="0"/>
              <a:t>  React      </a:t>
            </a:r>
          </a:p>
          <a:p>
            <a:pPr>
              <a:buClrTx/>
              <a:buFont typeface="Arial" panose="020B0604020202020204" pitchFamily="34" charset="0"/>
              <a:buChar char="•"/>
            </a:pPr>
            <a:r>
              <a:rPr lang="en-US" sz="2800" dirty="0"/>
              <a:t>  Express     </a:t>
            </a:r>
          </a:p>
          <a:p>
            <a:pPr>
              <a:buClrTx/>
              <a:buFont typeface="Arial" panose="020B0604020202020204" pitchFamily="34" charset="0"/>
              <a:buChar char="•"/>
            </a:pPr>
            <a:r>
              <a:rPr lang="en-US" sz="2800" dirty="0"/>
              <a:t>  MongoDB  </a:t>
            </a:r>
          </a:p>
          <a:p>
            <a:pPr>
              <a:buClrTx/>
              <a:buFont typeface="Arial" panose="020B0604020202020204" pitchFamily="34" charset="0"/>
              <a:buChar char="•"/>
            </a:pPr>
            <a:r>
              <a:rPr lang="en-US" sz="2800" dirty="0"/>
              <a:t>  NodeJS</a:t>
            </a:r>
          </a:p>
        </p:txBody>
      </p:sp>
      <p:sp>
        <p:nvSpPr>
          <p:cNvPr id="11" name="Content Placeholder 2">
            <a:extLst>
              <a:ext uri="{FF2B5EF4-FFF2-40B4-BE49-F238E27FC236}">
                <a16:creationId xmlns:a16="http://schemas.microsoft.com/office/drawing/2014/main" id="{890679D8-5912-4D29-9B4F-6F6FEFEE9199}"/>
              </a:ext>
            </a:extLst>
          </p:cNvPr>
          <p:cNvSpPr txBox="1">
            <a:spLocks/>
          </p:cNvSpPr>
          <p:nvPr/>
        </p:nvSpPr>
        <p:spPr>
          <a:xfrm>
            <a:off x="141668" y="94459"/>
            <a:ext cx="8270812" cy="775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b="1" dirty="0"/>
              <a:t>Technologies</a:t>
            </a:r>
          </a:p>
        </p:txBody>
      </p:sp>
    </p:spTree>
    <p:extLst>
      <p:ext uri="{BB962C8B-B14F-4D97-AF65-F5344CB8AC3E}">
        <p14:creationId xmlns:p14="http://schemas.microsoft.com/office/powerpoint/2010/main" val="223408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CFD88-9908-497A-85BC-44B51DF30D07}"/>
              </a:ext>
            </a:extLst>
          </p:cNvPr>
          <p:cNvSpPr>
            <a:spLocks noGrp="1"/>
          </p:cNvSpPr>
          <p:nvPr>
            <p:ph type="title"/>
          </p:nvPr>
        </p:nvSpPr>
        <p:spPr>
          <a:xfrm>
            <a:off x="516228" y="500062"/>
            <a:ext cx="10515600" cy="1325563"/>
          </a:xfrm>
        </p:spPr>
        <p:txBody>
          <a:bodyPr>
            <a:normAutofit/>
          </a:bodyPr>
          <a:lstStyle/>
          <a:p>
            <a:r>
              <a:rPr lang="en-US" sz="4000" b="1" dirty="0">
                <a:latin typeface="Calibri (Body)"/>
              </a:rPr>
              <a:t>Rules &amp; Assumptions</a:t>
            </a:r>
          </a:p>
        </p:txBody>
      </p:sp>
      <p:sp>
        <p:nvSpPr>
          <p:cNvPr id="3" name="Content Placeholder 2">
            <a:extLst>
              <a:ext uri="{FF2B5EF4-FFF2-40B4-BE49-F238E27FC236}">
                <a16:creationId xmlns:a16="http://schemas.microsoft.com/office/drawing/2014/main" id="{AB0C6822-4529-41CB-BC5A-41C8F2FC253A}"/>
              </a:ext>
            </a:extLst>
          </p:cNvPr>
          <p:cNvSpPr>
            <a:spLocks noGrp="1"/>
          </p:cNvSpPr>
          <p:nvPr>
            <p:ph idx="1"/>
          </p:nvPr>
        </p:nvSpPr>
        <p:spPr/>
        <p:txBody>
          <a:bodyPr>
            <a:normAutofit/>
          </a:bodyPr>
          <a:lstStyle/>
          <a:p>
            <a:pPr marL="0" indent="0" algn="l">
              <a:buNone/>
            </a:pPr>
            <a:r>
              <a:rPr lang="en-US" sz="2400" b="0" i="0" u="none" strike="noStrike" baseline="0" dirty="0">
                <a:latin typeface="CMR10"/>
              </a:rPr>
              <a:t>Rules and cases of assumptions that are assumed to be true while experiencing virtual reality mode working:</a:t>
            </a:r>
          </a:p>
          <a:p>
            <a:pPr algn="l"/>
            <a:r>
              <a:rPr lang="en-US" sz="2400" b="0" i="0" u="none" strike="noStrike" baseline="0" dirty="0">
                <a:latin typeface="CMR10"/>
              </a:rPr>
              <a:t>The customer has an Oculus VR headset and the configurations/setting for Oculus</a:t>
            </a:r>
          </a:p>
          <a:p>
            <a:pPr algn="l"/>
            <a:r>
              <a:rPr lang="en-US" sz="2400" b="0" i="0" u="none" strike="noStrike" baseline="0" dirty="0">
                <a:latin typeface="CMR10"/>
              </a:rPr>
              <a:t>VR Headset is also done by the customer before going into VR mode.</a:t>
            </a:r>
          </a:p>
          <a:p>
            <a:pPr algn="l"/>
            <a:endParaRPr lang="en-US" sz="2400" b="0" i="0" u="none" strike="noStrike" baseline="0" dirty="0">
              <a:latin typeface="CMR10"/>
            </a:endParaRPr>
          </a:p>
          <a:p>
            <a:pPr marL="0" indent="0" algn="l">
              <a:buNone/>
            </a:pPr>
            <a:r>
              <a:rPr lang="en-US" sz="2400" b="0" i="0" u="none" strike="noStrike" baseline="0" dirty="0">
                <a:latin typeface="CMR10"/>
              </a:rPr>
              <a:t>Rules and cases of assumptions that are assumed to be true while normally</a:t>
            </a:r>
          </a:p>
          <a:p>
            <a:pPr marL="0" indent="0" algn="l">
              <a:buNone/>
            </a:pPr>
            <a:r>
              <a:rPr lang="en-US" sz="2400" b="0" i="0" u="none" strike="noStrike" baseline="0" dirty="0">
                <a:latin typeface="CMR10"/>
              </a:rPr>
              <a:t>working:</a:t>
            </a:r>
          </a:p>
          <a:p>
            <a:pPr algn="l"/>
            <a:r>
              <a:rPr lang="en-US" sz="2400" b="0" i="0" u="none" strike="noStrike" baseline="0" dirty="0">
                <a:latin typeface="CMR10"/>
              </a:rPr>
              <a:t>The internet connection is stable.</a:t>
            </a:r>
            <a:endParaRPr lang="en-US" sz="3600" dirty="0"/>
          </a:p>
        </p:txBody>
      </p:sp>
    </p:spTree>
    <p:extLst>
      <p:ext uri="{BB962C8B-B14F-4D97-AF65-F5344CB8AC3E}">
        <p14:creationId xmlns:p14="http://schemas.microsoft.com/office/powerpoint/2010/main" val="298274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91379-6AB9-40D3-B268-97CD77F4ABD3}"/>
              </a:ext>
            </a:extLst>
          </p:cNvPr>
          <p:cNvSpPr>
            <a:spLocks noGrp="1"/>
          </p:cNvSpPr>
          <p:nvPr>
            <p:ph idx="1"/>
          </p:nvPr>
        </p:nvSpPr>
        <p:spPr>
          <a:xfrm>
            <a:off x="388943" y="364663"/>
            <a:ext cx="10058400" cy="742920"/>
          </a:xfrm>
        </p:spPr>
        <p:txBody>
          <a:bodyPr>
            <a:normAutofit/>
          </a:bodyPr>
          <a:lstStyle/>
          <a:p>
            <a:pPr marL="0" indent="0">
              <a:buNone/>
            </a:pPr>
            <a:r>
              <a:rPr lang="en-US" sz="3600" b="1" dirty="0"/>
              <a:t>Helping Tools</a:t>
            </a:r>
          </a:p>
        </p:txBody>
      </p:sp>
      <p:pic>
        <p:nvPicPr>
          <p:cNvPr id="5" name="Picture 4">
            <a:extLst>
              <a:ext uri="{FF2B5EF4-FFF2-40B4-BE49-F238E27FC236}">
                <a16:creationId xmlns:a16="http://schemas.microsoft.com/office/drawing/2014/main" id="{DB229E98-3FC7-4DCA-AF88-B3E780638CC3}"/>
              </a:ext>
            </a:extLst>
          </p:cNvPr>
          <p:cNvPicPr>
            <a:picLocks noChangeAspect="1"/>
          </p:cNvPicPr>
          <p:nvPr/>
        </p:nvPicPr>
        <p:blipFill>
          <a:blip r:embed="rId2"/>
          <a:stretch>
            <a:fillRect/>
          </a:stretch>
        </p:blipFill>
        <p:spPr>
          <a:xfrm>
            <a:off x="793459" y="1683510"/>
            <a:ext cx="10565707" cy="400050"/>
          </a:xfrm>
          <a:prstGeom prst="rect">
            <a:avLst/>
          </a:prstGeom>
        </p:spPr>
      </p:pic>
      <p:sp>
        <p:nvSpPr>
          <p:cNvPr id="6" name="TextBox 5">
            <a:extLst>
              <a:ext uri="{FF2B5EF4-FFF2-40B4-BE49-F238E27FC236}">
                <a16:creationId xmlns:a16="http://schemas.microsoft.com/office/drawing/2014/main" id="{C3701FFC-7DD4-47F3-891B-B01E3DC2C564}"/>
              </a:ext>
            </a:extLst>
          </p:cNvPr>
          <p:cNvSpPr txBox="1"/>
          <p:nvPr/>
        </p:nvSpPr>
        <p:spPr>
          <a:xfrm>
            <a:off x="1030310" y="1544951"/>
            <a:ext cx="6959790" cy="5262979"/>
          </a:xfrm>
          <a:prstGeom prst="rect">
            <a:avLst/>
          </a:prstGeom>
          <a:noFill/>
        </p:spPr>
        <p:txBody>
          <a:bodyPr wrap="none" rtlCol="0">
            <a:spAutoFit/>
          </a:bodyPr>
          <a:lstStyle/>
          <a:p>
            <a:pPr marL="285750" indent="-285750">
              <a:buFont typeface="Arial" panose="020B0604020202020204" pitchFamily="34" charset="0"/>
              <a:buChar char="•"/>
            </a:pPr>
            <a:r>
              <a:rPr lang="en-US" sz="3200" dirty="0"/>
              <a:t>Make Human ( </a:t>
            </a:r>
            <a:r>
              <a:rPr lang="en-US" sz="2400" dirty="0">
                <a:solidFill>
                  <a:schemeClr val="tx1">
                    <a:lumMod val="65000"/>
                    <a:lumOff val="35000"/>
                  </a:schemeClr>
                </a:solidFill>
              </a:rPr>
              <a:t>For making 3D Avatars</a:t>
            </a:r>
            <a:r>
              <a:rPr lang="en-US" sz="3200" dirty="0"/>
              <a:t> )</a:t>
            </a:r>
          </a:p>
          <a:p>
            <a:pPr marL="285750" indent="-285750">
              <a:buFont typeface="Arial" panose="020B0604020202020204" pitchFamily="34" charset="0"/>
              <a:buChar char="•"/>
            </a:pPr>
            <a:r>
              <a:rPr lang="en-US" sz="3200" dirty="0"/>
              <a:t>Clo3D ( </a:t>
            </a:r>
            <a:r>
              <a:rPr lang="en-US" sz="2400" dirty="0">
                <a:solidFill>
                  <a:schemeClr val="tx1">
                    <a:lumMod val="65000"/>
                    <a:lumOff val="35000"/>
                  </a:schemeClr>
                </a:solidFill>
              </a:rPr>
              <a:t>For making 3D Jackets</a:t>
            </a:r>
            <a:r>
              <a:rPr lang="en-US" sz="3200" dirty="0"/>
              <a:t> )</a:t>
            </a:r>
          </a:p>
          <a:p>
            <a:pPr marL="285750" indent="-285750">
              <a:buFont typeface="Arial" panose="020B0604020202020204" pitchFamily="34" charset="0"/>
              <a:buChar char="•"/>
            </a:pPr>
            <a:r>
              <a:rPr lang="en-US" sz="3200" dirty="0"/>
              <a:t>Git ( </a:t>
            </a:r>
            <a:r>
              <a:rPr lang="en-US" sz="2400" dirty="0">
                <a:solidFill>
                  <a:schemeClr val="tx1">
                    <a:lumMod val="65000"/>
                    <a:lumOff val="35000"/>
                  </a:schemeClr>
                </a:solidFill>
              </a:rPr>
              <a:t>For Source Code Management </a:t>
            </a:r>
            <a:r>
              <a:rPr lang="en-US" sz="3200" dirty="0"/>
              <a:t>)</a:t>
            </a:r>
          </a:p>
          <a:p>
            <a:pPr marL="285750" indent="-285750">
              <a:buFont typeface="Arial" panose="020B0604020202020204" pitchFamily="34" charset="0"/>
              <a:buChar char="•"/>
            </a:pPr>
            <a:r>
              <a:rPr lang="en-US" sz="3200" dirty="0"/>
              <a:t>Asana ( </a:t>
            </a:r>
            <a:r>
              <a:rPr lang="en-US" sz="2400" dirty="0">
                <a:solidFill>
                  <a:schemeClr val="tx1">
                    <a:lumMod val="75000"/>
                    <a:lumOff val="25000"/>
                  </a:schemeClr>
                </a:solidFill>
              </a:rPr>
              <a:t>For Task Management </a:t>
            </a:r>
            <a:r>
              <a:rPr lang="en-US" sz="3200" dirty="0"/>
              <a:t>)</a:t>
            </a:r>
          </a:p>
          <a:p>
            <a:pPr marL="285750" indent="-285750">
              <a:buFont typeface="Arial" panose="020B0604020202020204" pitchFamily="34" charset="0"/>
              <a:buChar char="•"/>
            </a:pPr>
            <a:r>
              <a:rPr lang="en-US" sz="3200" dirty="0"/>
              <a:t>Balsamiq </a:t>
            </a:r>
            <a:r>
              <a:rPr lang="en-US" sz="4000" dirty="0"/>
              <a:t>( </a:t>
            </a:r>
            <a:r>
              <a:rPr lang="en-US" sz="2400" dirty="0">
                <a:solidFill>
                  <a:schemeClr val="tx1">
                    <a:lumMod val="75000"/>
                    <a:lumOff val="25000"/>
                  </a:schemeClr>
                </a:solidFill>
              </a:rPr>
              <a:t>For making Wireframes</a:t>
            </a:r>
            <a:r>
              <a:rPr lang="en-US" sz="3200" dirty="0">
                <a:solidFill>
                  <a:schemeClr val="tx1">
                    <a:lumMod val="75000"/>
                    <a:lumOff val="25000"/>
                  </a:schemeClr>
                </a:solidFill>
              </a:rPr>
              <a:t> </a:t>
            </a:r>
            <a:r>
              <a:rPr lang="en-US" sz="4000" dirty="0"/>
              <a:t>)</a:t>
            </a:r>
          </a:p>
          <a:p>
            <a:pPr marL="285750" indent="-285750">
              <a:buFont typeface="Arial" panose="020B0604020202020204" pitchFamily="34" charset="0"/>
              <a:buChar char="•"/>
            </a:pPr>
            <a:r>
              <a:rPr lang="en-US" sz="3200" dirty="0"/>
              <a:t>Zoom</a:t>
            </a:r>
            <a:r>
              <a:rPr lang="en-US" sz="2000" dirty="0"/>
              <a:t> </a:t>
            </a:r>
            <a:r>
              <a:rPr lang="en-US" sz="3200" dirty="0"/>
              <a:t>(</a:t>
            </a:r>
            <a:r>
              <a:rPr lang="en-US" sz="3600" dirty="0"/>
              <a:t> </a:t>
            </a:r>
            <a:r>
              <a:rPr lang="en-US" sz="2800" dirty="0">
                <a:solidFill>
                  <a:schemeClr val="tx1">
                    <a:lumMod val="65000"/>
                    <a:lumOff val="35000"/>
                  </a:schemeClr>
                </a:solidFill>
              </a:rPr>
              <a:t>Communication Platform </a:t>
            </a:r>
            <a:r>
              <a:rPr lang="en-US" sz="3200" dirty="0"/>
              <a:t>)</a:t>
            </a:r>
          </a:p>
          <a:p>
            <a:pPr marL="285750" indent="-285750">
              <a:buFont typeface="Arial" panose="020B0604020202020204" pitchFamily="34" charset="0"/>
              <a:buChar char="•"/>
            </a:pPr>
            <a:r>
              <a:rPr lang="en-US" sz="3200" dirty="0"/>
              <a:t>Latex ( </a:t>
            </a:r>
            <a:r>
              <a:rPr lang="en-US" sz="2800" dirty="0">
                <a:solidFill>
                  <a:schemeClr val="tx1">
                    <a:lumMod val="65000"/>
                    <a:lumOff val="35000"/>
                  </a:schemeClr>
                </a:solidFill>
              </a:rPr>
              <a:t>For Documentation </a:t>
            </a:r>
            <a:r>
              <a:rPr lang="en-US" sz="3200" dirty="0"/>
              <a:t>)</a:t>
            </a:r>
          </a:p>
          <a:p>
            <a:pPr marL="285750" indent="-285750">
              <a:buFont typeface="Arial" panose="020B0604020202020204" pitchFamily="34" charset="0"/>
              <a:buChar char="•"/>
            </a:pPr>
            <a:r>
              <a:rPr lang="en-US" sz="3200" dirty="0"/>
              <a:t>Unity ( </a:t>
            </a:r>
            <a:r>
              <a:rPr lang="en-US" sz="2800" dirty="0">
                <a:solidFill>
                  <a:schemeClr val="tx1">
                    <a:lumMod val="65000"/>
                    <a:lumOff val="35000"/>
                  </a:schemeClr>
                </a:solidFill>
              </a:rPr>
              <a:t>For making 3D virtual environment </a:t>
            </a:r>
            <a:r>
              <a:rPr lang="en-US" sz="3200" dirty="0"/>
              <a:t>)</a:t>
            </a:r>
          </a:p>
          <a:p>
            <a:endParaRPr lang="en-US" sz="36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304258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2078650" y="2458389"/>
            <a:ext cx="10699768" cy="1439667"/>
          </a:xfrm>
        </p:spPr>
        <p:txBody>
          <a:bodyPr>
            <a:normAutofit/>
          </a:bodyPr>
          <a:lstStyle/>
          <a:p>
            <a:r>
              <a:rPr lang="en-US" sz="6600" b="1" dirty="0">
                <a:solidFill>
                  <a:schemeClr val="tx1"/>
                </a:solidFill>
              </a:rPr>
              <a:t>Challenges &amp; Limitations</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spTree>
    <p:extLst>
      <p:ext uri="{BB962C8B-B14F-4D97-AF65-F5344CB8AC3E}">
        <p14:creationId xmlns:p14="http://schemas.microsoft.com/office/powerpoint/2010/main" val="2934024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286603"/>
            <a:ext cx="10058400" cy="1168710"/>
          </a:xfrm>
        </p:spPr>
        <p:txBody>
          <a:bodyPr>
            <a:normAutofit/>
          </a:bodyPr>
          <a:lstStyle/>
          <a:p>
            <a:r>
              <a:rPr lang="en-US" b="1" dirty="0">
                <a:solidFill>
                  <a:schemeClr val="tx1"/>
                </a:solidFill>
              </a:rPr>
              <a:t>Challenges</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sp>
        <p:nvSpPr>
          <p:cNvPr id="3" name="TextBox 2">
            <a:extLst>
              <a:ext uri="{FF2B5EF4-FFF2-40B4-BE49-F238E27FC236}">
                <a16:creationId xmlns:a16="http://schemas.microsoft.com/office/drawing/2014/main" id="{D7B22080-AF80-49DF-8ED2-51B052876522}"/>
              </a:ext>
            </a:extLst>
          </p:cNvPr>
          <p:cNvSpPr txBox="1"/>
          <p:nvPr/>
        </p:nvSpPr>
        <p:spPr>
          <a:xfrm>
            <a:off x="1030310" y="2086892"/>
            <a:ext cx="9280554" cy="2554545"/>
          </a:xfrm>
          <a:prstGeom prst="rect">
            <a:avLst/>
          </a:prstGeom>
          <a:noFill/>
        </p:spPr>
        <p:txBody>
          <a:bodyPr wrap="none" rtlCol="0">
            <a:spAutoFit/>
          </a:bodyPr>
          <a:lstStyle/>
          <a:p>
            <a:pPr marL="342900" indent="-342900">
              <a:buFont typeface="Arial" panose="020B0604020202020204" pitchFamily="34" charset="0"/>
              <a:buChar char="•"/>
            </a:pPr>
            <a:r>
              <a:rPr lang="en-US" sz="3200" dirty="0">
                <a:solidFill>
                  <a:schemeClr val="tx1">
                    <a:lumMod val="65000"/>
                    <a:lumOff val="35000"/>
                  </a:schemeClr>
                </a:solidFill>
              </a:rPr>
              <a:t>VR Headset Cost</a:t>
            </a:r>
          </a:p>
          <a:p>
            <a:pPr marL="342900" indent="-342900">
              <a:buFont typeface="Arial" panose="020B0604020202020204" pitchFamily="34" charset="0"/>
              <a:buChar char="•"/>
            </a:pPr>
            <a:r>
              <a:rPr lang="en-US" sz="3200" dirty="0">
                <a:solidFill>
                  <a:schemeClr val="tx1">
                    <a:lumMod val="65000"/>
                    <a:lumOff val="35000"/>
                  </a:schemeClr>
                </a:solidFill>
              </a:rPr>
              <a:t>Integration of the Web and Unity Environment</a:t>
            </a:r>
          </a:p>
          <a:p>
            <a:pPr marL="342900" indent="-342900">
              <a:buFont typeface="Arial" panose="020B0604020202020204" pitchFamily="34" charset="0"/>
              <a:buChar char="•"/>
            </a:pPr>
            <a:r>
              <a:rPr lang="en-US" sz="3200" dirty="0">
                <a:solidFill>
                  <a:schemeClr val="tx1">
                    <a:lumMod val="65000"/>
                    <a:lumOff val="35000"/>
                  </a:schemeClr>
                </a:solidFill>
              </a:rPr>
              <a:t>Creation of the customized fittings for virtual avatars</a:t>
            </a:r>
          </a:p>
          <a:p>
            <a:pPr marL="342900" indent="-342900">
              <a:buFont typeface="Arial" panose="020B0604020202020204" pitchFamily="34" charset="0"/>
              <a:buChar char="•"/>
            </a:pPr>
            <a:r>
              <a:rPr lang="en-US" sz="3200" dirty="0">
                <a:solidFill>
                  <a:schemeClr val="tx1">
                    <a:lumMod val="65000"/>
                    <a:lumOff val="35000"/>
                  </a:schemeClr>
                </a:solidFill>
              </a:rPr>
              <a:t>Understanding of the Payment API</a:t>
            </a:r>
          </a:p>
          <a:p>
            <a:pPr marL="342900" indent="-342900">
              <a:buFont typeface="Arial" panose="020B0604020202020204" pitchFamily="34" charset="0"/>
              <a:buChar char="•"/>
            </a:pPr>
            <a:r>
              <a:rPr lang="en-US" sz="3200" dirty="0">
                <a:solidFill>
                  <a:schemeClr val="tx1">
                    <a:lumMod val="65000"/>
                    <a:lumOff val="35000"/>
                  </a:schemeClr>
                </a:solidFill>
              </a:rPr>
              <a:t>Understanding of the Delivery Method</a:t>
            </a:r>
          </a:p>
        </p:txBody>
      </p:sp>
    </p:spTree>
    <p:extLst>
      <p:ext uri="{BB962C8B-B14F-4D97-AF65-F5344CB8AC3E}">
        <p14:creationId xmlns:p14="http://schemas.microsoft.com/office/powerpoint/2010/main" val="4156833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286603"/>
            <a:ext cx="10058400" cy="702303"/>
          </a:xfrm>
        </p:spPr>
        <p:txBody>
          <a:bodyPr>
            <a:normAutofit/>
          </a:bodyPr>
          <a:lstStyle/>
          <a:p>
            <a:r>
              <a:rPr lang="en-US" b="1" dirty="0">
                <a:solidFill>
                  <a:schemeClr val="tx1"/>
                </a:solidFill>
              </a:rPr>
              <a:t>Limitations</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604415"/>
            <a:ext cx="10699768" cy="333375"/>
          </a:xfrm>
        </p:spPr>
      </p:pic>
      <p:sp>
        <p:nvSpPr>
          <p:cNvPr id="4" name="TextBox 3">
            <a:extLst>
              <a:ext uri="{FF2B5EF4-FFF2-40B4-BE49-F238E27FC236}">
                <a16:creationId xmlns:a16="http://schemas.microsoft.com/office/drawing/2014/main" id="{899342CE-8904-42E1-A824-E4C9CE9A0D6D}"/>
              </a:ext>
            </a:extLst>
          </p:cNvPr>
          <p:cNvSpPr txBox="1"/>
          <p:nvPr/>
        </p:nvSpPr>
        <p:spPr>
          <a:xfrm>
            <a:off x="749203" y="2202802"/>
            <a:ext cx="10545570" cy="1569660"/>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tx1">
                    <a:lumMod val="65000"/>
                    <a:lumOff val="35000"/>
                  </a:schemeClr>
                </a:solidFill>
              </a:rPr>
              <a:t>Avatars with custom inputs of users cannot be made at runtime</a:t>
            </a:r>
          </a:p>
          <a:p>
            <a:pPr marL="342900" indent="-342900">
              <a:buFont typeface="Arial" panose="020B0604020202020204" pitchFamily="34" charset="0"/>
              <a:buChar char="•"/>
            </a:pPr>
            <a:r>
              <a:rPr lang="en-US" sz="3200" dirty="0">
                <a:solidFill>
                  <a:schemeClr val="tx1">
                    <a:lumMod val="65000"/>
                    <a:lumOff val="35000"/>
                  </a:schemeClr>
                </a:solidFill>
              </a:rPr>
              <a:t>Without VR Headset customer cannot experience VR Mode</a:t>
            </a:r>
          </a:p>
        </p:txBody>
      </p:sp>
    </p:spTree>
    <p:extLst>
      <p:ext uri="{BB962C8B-B14F-4D97-AF65-F5344CB8AC3E}">
        <p14:creationId xmlns:p14="http://schemas.microsoft.com/office/powerpoint/2010/main" val="260606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DF3-9F3B-4F84-9F36-E49DB9A5FCEA}"/>
              </a:ext>
            </a:extLst>
          </p:cNvPr>
          <p:cNvSpPr>
            <a:spLocks noGrp="1"/>
          </p:cNvSpPr>
          <p:nvPr>
            <p:ph type="title"/>
          </p:nvPr>
        </p:nvSpPr>
        <p:spPr>
          <a:xfrm>
            <a:off x="595004" y="460775"/>
            <a:ext cx="10058400" cy="702303"/>
          </a:xfrm>
        </p:spPr>
        <p:txBody>
          <a:bodyPr>
            <a:normAutofit/>
          </a:bodyPr>
          <a:lstStyle/>
          <a:p>
            <a:r>
              <a:rPr lang="en-US" b="1" dirty="0">
                <a:solidFill>
                  <a:schemeClr val="tx1"/>
                </a:solidFill>
              </a:rPr>
              <a:t>Introduction</a:t>
            </a:r>
          </a:p>
        </p:txBody>
      </p:sp>
      <p:pic>
        <p:nvPicPr>
          <p:cNvPr id="5" name="Content Placeholder 4">
            <a:extLst>
              <a:ext uri="{FF2B5EF4-FFF2-40B4-BE49-F238E27FC236}">
                <a16:creationId xmlns:a16="http://schemas.microsoft.com/office/drawing/2014/main" id="{6A14643B-35DC-451E-8BB1-6D52455067C6}"/>
              </a:ext>
            </a:extLst>
          </p:cNvPr>
          <p:cNvPicPr>
            <a:picLocks noGrp="1" noChangeAspect="1"/>
          </p:cNvPicPr>
          <p:nvPr>
            <p:ph idx="1"/>
          </p:nvPr>
        </p:nvPicPr>
        <p:blipFill>
          <a:blip r:embed="rId2"/>
          <a:stretch>
            <a:fillRect/>
          </a:stretch>
        </p:blipFill>
        <p:spPr>
          <a:xfrm>
            <a:off x="595004" y="1778587"/>
            <a:ext cx="10699768" cy="333375"/>
          </a:xfrm>
        </p:spPr>
      </p:pic>
      <p:sp>
        <p:nvSpPr>
          <p:cNvPr id="7" name="TextBox 6">
            <a:extLst>
              <a:ext uri="{FF2B5EF4-FFF2-40B4-BE49-F238E27FC236}">
                <a16:creationId xmlns:a16="http://schemas.microsoft.com/office/drawing/2014/main" id="{12DD8500-E425-4316-9C58-69C70489C17F}"/>
              </a:ext>
            </a:extLst>
          </p:cNvPr>
          <p:cNvSpPr txBox="1"/>
          <p:nvPr/>
        </p:nvSpPr>
        <p:spPr>
          <a:xfrm>
            <a:off x="817808" y="1631800"/>
            <a:ext cx="10556383" cy="736355"/>
          </a:xfrm>
          <a:prstGeom prst="rect">
            <a:avLst/>
          </a:prstGeom>
          <a:noFill/>
        </p:spPr>
        <p:txBody>
          <a:bodyPr wrap="square">
            <a:spAutoFit/>
          </a:bodyPr>
          <a:lstStyle/>
          <a:p>
            <a:pPr marL="0" marR="0">
              <a:lnSpc>
                <a:spcPct val="107000"/>
              </a:lnSpc>
              <a:spcBef>
                <a:spcPts val="0"/>
              </a:spcBef>
              <a:spcAft>
                <a:spcPts val="800"/>
              </a:spcAft>
              <a:tabLst>
                <a:tab pos="108585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We are making a </a:t>
            </a:r>
            <a:r>
              <a:rPr lang="en-US" sz="2000" b="1" dirty="0">
                <a:effectLst/>
                <a:latin typeface="Calibri" panose="020F0502020204030204" pitchFamily="34" charset="0"/>
                <a:ea typeface="Calibri" panose="020F0502020204030204" pitchFamily="34" charset="0"/>
                <a:cs typeface="Arial" panose="020B0604020202020204" pitchFamily="34" charset="0"/>
              </a:rPr>
              <a:t>Virtual Reality based E-commerce</a:t>
            </a:r>
            <a:r>
              <a:rPr lang="en-US" sz="2000" dirty="0">
                <a:effectLst/>
                <a:latin typeface="Calibri" panose="020F0502020204030204" pitchFamily="34" charset="0"/>
                <a:ea typeface="Calibri" panose="020F0502020204030204" pitchFamily="34" charset="0"/>
                <a:cs typeface="Arial" panose="020B0604020202020204" pitchFamily="34" charset="0"/>
              </a:rPr>
              <a:t> web application. Our FYP is inspired by the </a:t>
            </a:r>
            <a:r>
              <a:rPr lang="en-US" sz="2000" b="1" dirty="0">
                <a:effectLst/>
                <a:latin typeface="Calibri" panose="020F0502020204030204" pitchFamily="34" charset="0"/>
                <a:ea typeface="Calibri" panose="020F0502020204030204" pitchFamily="34" charset="0"/>
                <a:cs typeface="Arial" panose="020B0604020202020204" pitchFamily="34" charset="0"/>
              </a:rPr>
              <a:t>meta verse</a:t>
            </a:r>
            <a:r>
              <a:rPr lang="en-US" sz="2000" dirty="0">
                <a:effectLst/>
                <a:latin typeface="Calibri" panose="020F0502020204030204" pitchFamily="34" charset="0"/>
                <a:ea typeface="Calibri" panose="020F0502020204030204" pitchFamily="34" charset="0"/>
                <a:cs typeface="Arial" panose="020B0604020202020204" pitchFamily="34" charset="0"/>
              </a:rPr>
              <a:t> concept. </a:t>
            </a:r>
            <a:r>
              <a:rPr lang="en-US" sz="2000" dirty="0">
                <a:latin typeface="Calibri" panose="020F0502020204030204" pitchFamily="34" charset="0"/>
                <a:ea typeface="Calibri" panose="020F0502020204030204" pitchFamily="34" charset="0"/>
                <a:cs typeface="Arial" panose="020B0604020202020204" pitchFamily="34" charset="0"/>
              </a:rPr>
              <a:t>W</a:t>
            </a:r>
            <a:r>
              <a:rPr lang="en-US" sz="2000" dirty="0">
                <a:effectLst/>
                <a:latin typeface="Calibri" panose="020F0502020204030204" pitchFamily="34" charset="0"/>
                <a:ea typeface="Calibri" panose="020F0502020204030204" pitchFamily="34" charset="0"/>
                <a:cs typeface="Arial" panose="020B0604020202020204" pitchFamily="34" charset="0"/>
              </a:rPr>
              <a:t>e are working on four modules that are:</a:t>
            </a:r>
          </a:p>
        </p:txBody>
      </p:sp>
      <p:sp>
        <p:nvSpPr>
          <p:cNvPr id="3" name="TextBox 2">
            <a:extLst>
              <a:ext uri="{FF2B5EF4-FFF2-40B4-BE49-F238E27FC236}">
                <a16:creationId xmlns:a16="http://schemas.microsoft.com/office/drawing/2014/main" id="{989CE436-B035-4EBB-8D5C-E3B7D3AB37EF}"/>
              </a:ext>
            </a:extLst>
          </p:cNvPr>
          <p:cNvSpPr txBox="1"/>
          <p:nvPr/>
        </p:nvSpPr>
        <p:spPr>
          <a:xfrm>
            <a:off x="817808" y="4713337"/>
            <a:ext cx="10064840"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Besides this, the customer can see the </a:t>
            </a:r>
            <a:r>
              <a:rPr lang="en-US" sz="1800" b="1" dirty="0">
                <a:effectLst/>
                <a:latin typeface="Calibri" panose="020F0502020204030204" pitchFamily="34" charset="0"/>
                <a:ea typeface="Calibri" panose="020F0502020204030204" pitchFamily="34" charset="0"/>
                <a:cs typeface="Arial" panose="020B0604020202020204" pitchFamily="34" charset="0"/>
              </a:rPr>
              <a:t>3D models, 3D images, and 3D animated avatars</a:t>
            </a:r>
            <a:r>
              <a:rPr lang="en-US" sz="1800" dirty="0">
                <a:effectLst/>
                <a:latin typeface="Calibri" panose="020F0502020204030204" pitchFamily="34" charset="0"/>
                <a:ea typeface="Calibri" panose="020F0502020204030204" pitchFamily="34" charset="0"/>
                <a:cs typeface="Arial" panose="020B0604020202020204" pitchFamily="34" charset="0"/>
              </a:rPr>
              <a:t> in the                   web application.</a:t>
            </a:r>
            <a:endParaRPr lang="en-US" dirty="0"/>
          </a:p>
        </p:txBody>
      </p:sp>
      <p:sp>
        <p:nvSpPr>
          <p:cNvPr id="6" name="TextBox 5">
            <a:extLst>
              <a:ext uri="{FF2B5EF4-FFF2-40B4-BE49-F238E27FC236}">
                <a16:creationId xmlns:a16="http://schemas.microsoft.com/office/drawing/2014/main" id="{B7A9E904-712C-432A-A93F-49EDDE028303}"/>
              </a:ext>
            </a:extLst>
          </p:cNvPr>
          <p:cNvSpPr txBox="1"/>
          <p:nvPr/>
        </p:nvSpPr>
        <p:spPr>
          <a:xfrm>
            <a:off x="817808" y="2351355"/>
            <a:ext cx="10064840" cy="2032095"/>
          </a:xfrm>
          <a:prstGeom prst="rect">
            <a:avLst/>
          </a:prstGeom>
          <a:noFill/>
        </p:spPr>
        <p:txBody>
          <a:bodyPr wrap="square" rtlCol="0">
            <a:spAutoFit/>
          </a:bodyPr>
          <a:lstStyle/>
          <a:p>
            <a:pPr marL="0" marR="0">
              <a:lnSpc>
                <a:spcPct val="107000"/>
              </a:lnSpc>
              <a:spcBef>
                <a:spcPts val="0"/>
              </a:spcBef>
              <a:spcAft>
                <a:spcPts val="800"/>
              </a:spcAft>
              <a:tabLst>
                <a:tab pos="108585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1) </a:t>
            </a:r>
            <a:r>
              <a:rPr lang="en-US" sz="2000" dirty="0" err="1">
                <a:effectLst/>
                <a:latin typeface="Calibri" panose="020F0502020204030204" pitchFamily="34" charset="0"/>
                <a:ea typeface="Calibri" panose="020F0502020204030204" pitchFamily="34" charset="0"/>
                <a:cs typeface="Arial" panose="020B0604020202020204" pitchFamily="34" charset="0"/>
              </a:rPr>
              <a:t>Metamart</a:t>
            </a:r>
            <a:r>
              <a:rPr lang="en-US" sz="2000" dirty="0">
                <a:effectLst/>
                <a:latin typeface="Calibri" panose="020F0502020204030204" pitchFamily="34" charset="0"/>
                <a:ea typeface="Calibri" panose="020F0502020204030204" pitchFamily="34" charset="0"/>
                <a:cs typeface="Arial" panose="020B0604020202020204" pitchFamily="34" charset="0"/>
              </a:rPr>
              <a:t> with advanced features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108585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2) 3D Virtual tour of </a:t>
            </a:r>
            <a:r>
              <a:rPr lang="en-US" sz="2000" dirty="0" err="1">
                <a:effectLst/>
                <a:latin typeface="Calibri" panose="020F0502020204030204" pitchFamily="34" charset="0"/>
                <a:ea typeface="Calibri" panose="020F0502020204030204" pitchFamily="34" charset="0"/>
                <a:cs typeface="Arial" panose="020B0604020202020204" pitchFamily="34" charset="0"/>
              </a:rPr>
              <a:t>Metamart</a:t>
            </a:r>
            <a:r>
              <a:rPr lang="en-US" sz="2000" dirty="0">
                <a:effectLst/>
                <a:latin typeface="Calibri" panose="020F0502020204030204" pitchFamily="34" charset="0"/>
                <a:ea typeface="Calibri" panose="020F0502020204030204" pitchFamily="34"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108585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3) Virtual Reality based </a:t>
            </a:r>
            <a:r>
              <a:rPr lang="en-US" sz="2000" dirty="0" err="1">
                <a:latin typeface="Calibri" panose="020F0502020204030204" pitchFamily="34" charset="0"/>
                <a:ea typeface="Calibri" panose="020F0502020204030204" pitchFamily="34" charset="0"/>
                <a:cs typeface="Arial" panose="020B0604020202020204" pitchFamily="34" charset="0"/>
              </a:rPr>
              <a:t>Metamart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1085850" algn="l"/>
              </a:tabLst>
            </a:pPr>
            <a:r>
              <a:rPr lang="en-US" sz="2000" dirty="0">
                <a:effectLst/>
                <a:latin typeface="Calibri" panose="020F0502020204030204" pitchFamily="34" charset="0"/>
                <a:ea typeface="Calibri" panose="020F0502020204030204" pitchFamily="34" charset="0"/>
                <a:cs typeface="Arial" panose="020B0604020202020204" pitchFamily="34" charset="0"/>
              </a:rPr>
              <a:t>4) Based on customer customized inputs system will recommend which size suits best to the   user. </a:t>
            </a:r>
          </a:p>
        </p:txBody>
      </p:sp>
    </p:spTree>
    <p:extLst>
      <p:ext uri="{BB962C8B-B14F-4D97-AF65-F5344CB8AC3E}">
        <p14:creationId xmlns:p14="http://schemas.microsoft.com/office/powerpoint/2010/main" val="1777350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485466-BC5E-4F54-AC50-97456AD5D946}"/>
              </a:ext>
            </a:extLst>
          </p:cNvPr>
          <p:cNvPicPr>
            <a:picLocks noChangeAspect="1"/>
          </p:cNvPicPr>
          <p:nvPr/>
        </p:nvPicPr>
        <p:blipFill>
          <a:blip r:embed="rId2"/>
          <a:stretch>
            <a:fillRect/>
          </a:stretch>
        </p:blipFill>
        <p:spPr>
          <a:xfrm>
            <a:off x="1075384" y="1659160"/>
            <a:ext cx="10464085" cy="371475"/>
          </a:xfrm>
          <a:prstGeom prst="rect">
            <a:avLst/>
          </a:prstGeom>
        </p:spPr>
      </p:pic>
      <p:sp>
        <p:nvSpPr>
          <p:cNvPr id="8" name="TextBox 7">
            <a:extLst>
              <a:ext uri="{FF2B5EF4-FFF2-40B4-BE49-F238E27FC236}">
                <a16:creationId xmlns:a16="http://schemas.microsoft.com/office/drawing/2014/main" id="{6F804868-AE4C-44C0-B791-6A2E6E51925D}"/>
              </a:ext>
            </a:extLst>
          </p:cNvPr>
          <p:cNvSpPr txBox="1"/>
          <p:nvPr/>
        </p:nvSpPr>
        <p:spPr>
          <a:xfrm>
            <a:off x="6529585" y="662261"/>
            <a:ext cx="1775422" cy="584775"/>
          </a:xfrm>
          <a:prstGeom prst="rect">
            <a:avLst/>
          </a:prstGeom>
          <a:noFill/>
        </p:spPr>
        <p:txBody>
          <a:bodyPr wrap="none" rtlCol="0">
            <a:spAutoFit/>
          </a:bodyPr>
          <a:lstStyle/>
          <a:p>
            <a:r>
              <a:rPr lang="en-US" sz="3200" b="1" dirty="0"/>
              <a:t>Diagrams</a:t>
            </a:r>
          </a:p>
        </p:txBody>
      </p:sp>
      <p:sp>
        <p:nvSpPr>
          <p:cNvPr id="11" name="TextBox 10">
            <a:extLst>
              <a:ext uri="{FF2B5EF4-FFF2-40B4-BE49-F238E27FC236}">
                <a16:creationId xmlns:a16="http://schemas.microsoft.com/office/drawing/2014/main" id="{EAD98F84-53A3-4E47-A56E-E3BB0FB34DE9}"/>
              </a:ext>
            </a:extLst>
          </p:cNvPr>
          <p:cNvSpPr txBox="1"/>
          <p:nvPr/>
        </p:nvSpPr>
        <p:spPr>
          <a:xfrm>
            <a:off x="6424716" y="1738247"/>
            <a:ext cx="5561587" cy="4524315"/>
          </a:xfrm>
          <a:prstGeom prst="rect">
            <a:avLst/>
          </a:prstGeom>
          <a:noFill/>
        </p:spPr>
        <p:txBody>
          <a:bodyPr wrap="none" rtlCol="0">
            <a:spAutoFit/>
          </a:bodyPr>
          <a:lstStyle/>
          <a:p>
            <a:pPr marL="457200" indent="-457200">
              <a:buFont typeface="Arial" panose="020B0604020202020204" pitchFamily="34" charset="0"/>
              <a:buChar char="•"/>
            </a:pPr>
            <a:r>
              <a:rPr lang="en-US" sz="3200" dirty="0">
                <a:solidFill>
                  <a:schemeClr val="tx1">
                    <a:lumMod val="75000"/>
                    <a:lumOff val="25000"/>
                  </a:schemeClr>
                </a:solidFill>
              </a:rPr>
              <a:t>Class Diagram</a:t>
            </a:r>
          </a:p>
          <a:p>
            <a:pPr marL="457200" indent="-457200">
              <a:buFont typeface="Arial" panose="020B0604020202020204" pitchFamily="34" charset="0"/>
              <a:buChar char="•"/>
            </a:pPr>
            <a:r>
              <a:rPr lang="en-US" sz="3200" dirty="0">
                <a:solidFill>
                  <a:schemeClr val="tx1">
                    <a:lumMod val="75000"/>
                    <a:lumOff val="25000"/>
                  </a:schemeClr>
                </a:solidFill>
              </a:rPr>
              <a:t>ERD </a:t>
            </a:r>
          </a:p>
          <a:p>
            <a:pPr marL="457200" indent="-457200">
              <a:buFont typeface="Arial" panose="020B0604020202020204" pitchFamily="34" charset="0"/>
              <a:buChar char="•"/>
            </a:pPr>
            <a:r>
              <a:rPr lang="en-US" sz="3200" dirty="0">
                <a:solidFill>
                  <a:schemeClr val="tx1">
                    <a:lumMod val="75000"/>
                    <a:lumOff val="25000"/>
                  </a:schemeClr>
                </a:solidFill>
              </a:rPr>
              <a:t>Use Case Diagram( General )</a:t>
            </a:r>
          </a:p>
          <a:p>
            <a:pPr marL="457200" indent="-457200">
              <a:buFont typeface="Arial" panose="020B0604020202020204" pitchFamily="34" charset="0"/>
              <a:buChar char="•"/>
            </a:pPr>
            <a:r>
              <a:rPr lang="en-US" sz="3200" dirty="0">
                <a:solidFill>
                  <a:schemeClr val="tx1">
                    <a:lumMod val="75000"/>
                    <a:lumOff val="25000"/>
                  </a:schemeClr>
                </a:solidFill>
              </a:rPr>
              <a:t>Use Case Diagram ( Detailed )</a:t>
            </a:r>
          </a:p>
          <a:p>
            <a:pPr marL="457200" indent="-457200">
              <a:buFont typeface="Arial" panose="020B0604020202020204" pitchFamily="34" charset="0"/>
              <a:buChar char="•"/>
            </a:pPr>
            <a:r>
              <a:rPr lang="en-US" sz="3200" dirty="0">
                <a:solidFill>
                  <a:schemeClr val="tx1">
                    <a:lumMod val="75000"/>
                    <a:lumOff val="25000"/>
                  </a:schemeClr>
                </a:solidFill>
              </a:rPr>
              <a:t>Sequence Diagram</a:t>
            </a:r>
          </a:p>
          <a:p>
            <a:pPr marL="457200" indent="-457200">
              <a:buFont typeface="Arial" panose="020B0604020202020204" pitchFamily="34" charset="0"/>
              <a:buChar char="•"/>
            </a:pPr>
            <a:r>
              <a:rPr lang="en-US" sz="3200" dirty="0">
                <a:solidFill>
                  <a:schemeClr val="tx1">
                    <a:lumMod val="75000"/>
                    <a:lumOff val="25000"/>
                  </a:schemeClr>
                </a:solidFill>
              </a:rPr>
              <a:t>Flow Chart</a:t>
            </a:r>
          </a:p>
          <a:p>
            <a:pPr marL="457200" indent="-457200">
              <a:buFont typeface="Arial" panose="020B0604020202020204" pitchFamily="34" charset="0"/>
              <a:buChar char="•"/>
            </a:pPr>
            <a:r>
              <a:rPr lang="en-US" sz="3200" dirty="0">
                <a:solidFill>
                  <a:schemeClr val="tx1">
                    <a:lumMod val="75000"/>
                    <a:lumOff val="25000"/>
                  </a:schemeClr>
                </a:solidFill>
              </a:rPr>
              <a:t>Data Flow Diagram( Level 0 )</a:t>
            </a:r>
          </a:p>
          <a:p>
            <a:pPr marL="457200" indent="-457200">
              <a:buFont typeface="Arial" panose="020B0604020202020204" pitchFamily="34" charset="0"/>
              <a:buChar char="•"/>
            </a:pPr>
            <a:r>
              <a:rPr lang="en-US" sz="3200" dirty="0">
                <a:solidFill>
                  <a:schemeClr val="tx1">
                    <a:lumMod val="75000"/>
                    <a:lumOff val="25000"/>
                  </a:schemeClr>
                </a:solidFill>
              </a:rPr>
              <a:t>Data Flow Diagram ( Level 1)</a:t>
            </a:r>
          </a:p>
          <a:p>
            <a:pPr marL="457200" indent="-457200">
              <a:buFont typeface="Arial" panose="020B0604020202020204" pitchFamily="34" charset="0"/>
              <a:buChar char="•"/>
            </a:pPr>
            <a:r>
              <a:rPr lang="en-US" sz="3200" dirty="0">
                <a:solidFill>
                  <a:schemeClr val="tx1">
                    <a:lumMod val="75000"/>
                    <a:lumOff val="25000"/>
                  </a:schemeClr>
                </a:solidFill>
              </a:rPr>
              <a:t>Architectural Diagram</a:t>
            </a:r>
          </a:p>
        </p:txBody>
      </p:sp>
      <p:cxnSp>
        <p:nvCxnSpPr>
          <p:cNvPr id="13" name="Straight Connector 12">
            <a:extLst>
              <a:ext uri="{FF2B5EF4-FFF2-40B4-BE49-F238E27FC236}">
                <a16:creationId xmlns:a16="http://schemas.microsoft.com/office/drawing/2014/main" id="{C67A4124-F977-4E58-AD07-3574ADF9961A}"/>
              </a:ext>
            </a:extLst>
          </p:cNvPr>
          <p:cNvCxnSpPr>
            <a:cxnSpLocks/>
          </p:cNvCxnSpPr>
          <p:nvPr/>
        </p:nvCxnSpPr>
        <p:spPr>
          <a:xfrm>
            <a:off x="6014430" y="566670"/>
            <a:ext cx="0" cy="6104586"/>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8897C63-5D7B-4BBC-8197-995392DC132F}"/>
              </a:ext>
            </a:extLst>
          </p:cNvPr>
          <p:cNvSpPr txBox="1"/>
          <p:nvPr/>
        </p:nvSpPr>
        <p:spPr>
          <a:xfrm>
            <a:off x="306947" y="827540"/>
            <a:ext cx="2117311" cy="584775"/>
          </a:xfrm>
          <a:prstGeom prst="rect">
            <a:avLst/>
          </a:prstGeom>
          <a:noFill/>
        </p:spPr>
        <p:txBody>
          <a:bodyPr wrap="none" rtlCol="0">
            <a:spAutoFit/>
          </a:bodyPr>
          <a:lstStyle/>
          <a:p>
            <a:r>
              <a:rPr lang="en-US" sz="3200" b="1" dirty="0"/>
              <a:t>Documents</a:t>
            </a:r>
          </a:p>
        </p:txBody>
      </p:sp>
      <p:sp>
        <p:nvSpPr>
          <p:cNvPr id="15" name="TextBox 14">
            <a:extLst>
              <a:ext uri="{FF2B5EF4-FFF2-40B4-BE49-F238E27FC236}">
                <a16:creationId xmlns:a16="http://schemas.microsoft.com/office/drawing/2014/main" id="{6FB73A99-5947-456A-88C1-C7096B72189E}"/>
              </a:ext>
            </a:extLst>
          </p:cNvPr>
          <p:cNvSpPr txBox="1"/>
          <p:nvPr/>
        </p:nvSpPr>
        <p:spPr>
          <a:xfrm>
            <a:off x="306947" y="1738247"/>
            <a:ext cx="5815951" cy="3539430"/>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chemeClr val="tx1">
                    <a:lumMod val="75000"/>
                    <a:lumOff val="25000"/>
                  </a:schemeClr>
                </a:solidFill>
              </a:rPr>
              <a:t>SRS</a:t>
            </a:r>
          </a:p>
          <a:p>
            <a:pPr marL="457200" indent="-457200">
              <a:buFont typeface="Arial" panose="020B0604020202020204" pitchFamily="34" charset="0"/>
              <a:buChar char="•"/>
            </a:pPr>
            <a:r>
              <a:rPr lang="en-US" sz="2800" dirty="0">
                <a:solidFill>
                  <a:schemeClr val="tx1">
                    <a:lumMod val="75000"/>
                    <a:lumOff val="25000"/>
                  </a:schemeClr>
                </a:solidFill>
              </a:rPr>
              <a:t>Feasibility Study</a:t>
            </a:r>
          </a:p>
          <a:p>
            <a:pPr marL="457200" indent="-457200">
              <a:buFont typeface="Arial" panose="020B0604020202020204" pitchFamily="34" charset="0"/>
              <a:buChar char="•"/>
            </a:pPr>
            <a:r>
              <a:rPr lang="en-US" sz="2800" dirty="0">
                <a:solidFill>
                  <a:schemeClr val="tx1">
                    <a:lumMod val="75000"/>
                    <a:lumOff val="25000"/>
                  </a:schemeClr>
                </a:solidFill>
              </a:rPr>
              <a:t>Literature Survey</a:t>
            </a:r>
          </a:p>
          <a:p>
            <a:pPr marL="457200" indent="-457200">
              <a:buFont typeface="Arial" panose="020B0604020202020204" pitchFamily="34" charset="0"/>
              <a:buChar char="•"/>
            </a:pPr>
            <a:r>
              <a:rPr lang="en-US" sz="2800" dirty="0">
                <a:solidFill>
                  <a:schemeClr val="tx1">
                    <a:lumMod val="75000"/>
                    <a:lumOff val="25000"/>
                  </a:schemeClr>
                </a:solidFill>
              </a:rPr>
              <a:t>Use Cases</a:t>
            </a:r>
          </a:p>
          <a:p>
            <a:pPr marL="457200" indent="-457200">
              <a:buFont typeface="Arial" panose="020B0604020202020204" pitchFamily="34" charset="0"/>
              <a:buChar char="•"/>
            </a:pPr>
            <a:r>
              <a:rPr lang="en-US" sz="2800" dirty="0">
                <a:solidFill>
                  <a:schemeClr val="tx1">
                    <a:lumMod val="75000"/>
                    <a:lumOff val="25000"/>
                  </a:schemeClr>
                </a:solidFill>
              </a:rPr>
              <a:t>Functional Requirements</a:t>
            </a:r>
          </a:p>
          <a:p>
            <a:pPr marL="457200" indent="-457200">
              <a:buFont typeface="Arial" panose="020B0604020202020204" pitchFamily="34" charset="0"/>
              <a:buChar char="•"/>
            </a:pPr>
            <a:r>
              <a:rPr lang="en-US" sz="2800" dirty="0">
                <a:solidFill>
                  <a:schemeClr val="tx1">
                    <a:lumMod val="75000"/>
                    <a:lumOff val="25000"/>
                  </a:schemeClr>
                </a:solidFill>
              </a:rPr>
              <a:t>Non Functional Requirements</a:t>
            </a:r>
          </a:p>
          <a:p>
            <a:pPr marL="457200" indent="-457200">
              <a:buFont typeface="Arial" panose="020B0604020202020204" pitchFamily="34" charset="0"/>
              <a:buChar char="•"/>
            </a:pPr>
            <a:r>
              <a:rPr lang="en-US" sz="2800" dirty="0">
                <a:solidFill>
                  <a:schemeClr val="tx1">
                    <a:lumMod val="75000"/>
                    <a:lumOff val="25000"/>
                  </a:schemeClr>
                </a:solidFill>
              </a:rPr>
              <a:t>Test Case Scenarios</a:t>
            </a:r>
          </a:p>
          <a:p>
            <a:pPr marL="457200" indent="-457200">
              <a:buFont typeface="Arial" panose="020B0604020202020204" pitchFamily="34" charset="0"/>
              <a:buChar char="•"/>
            </a:pPr>
            <a:r>
              <a:rPr lang="en-US" sz="2800" dirty="0">
                <a:solidFill>
                  <a:schemeClr val="tx1">
                    <a:lumMod val="75000"/>
                    <a:lumOff val="25000"/>
                  </a:schemeClr>
                </a:solidFill>
              </a:rPr>
              <a:t>Acceptance Criteria for User Stories</a:t>
            </a:r>
          </a:p>
        </p:txBody>
      </p:sp>
      <p:sp>
        <p:nvSpPr>
          <p:cNvPr id="9" name="Title 1">
            <a:extLst>
              <a:ext uri="{FF2B5EF4-FFF2-40B4-BE49-F238E27FC236}">
                <a16:creationId xmlns:a16="http://schemas.microsoft.com/office/drawing/2014/main" id="{7232F18E-AB5D-4E9D-9064-BA79C71D99AE}"/>
              </a:ext>
            </a:extLst>
          </p:cNvPr>
          <p:cNvSpPr>
            <a:spLocks noGrp="1"/>
          </p:cNvSpPr>
          <p:nvPr>
            <p:ph type="title"/>
          </p:nvPr>
        </p:nvSpPr>
        <p:spPr>
          <a:xfrm>
            <a:off x="4618650" y="-351787"/>
            <a:ext cx="10699768" cy="1439667"/>
          </a:xfrm>
        </p:spPr>
        <p:txBody>
          <a:bodyPr>
            <a:normAutofit/>
          </a:bodyPr>
          <a:lstStyle/>
          <a:p>
            <a:r>
              <a:rPr lang="en-US" sz="3600" b="1" u="sng" dirty="0">
                <a:solidFill>
                  <a:schemeClr val="tx1"/>
                </a:solidFill>
              </a:rPr>
              <a:t>Project Status</a:t>
            </a:r>
          </a:p>
        </p:txBody>
      </p:sp>
    </p:spTree>
    <p:extLst>
      <p:ext uri="{BB962C8B-B14F-4D97-AF65-F5344CB8AC3E}">
        <p14:creationId xmlns:p14="http://schemas.microsoft.com/office/powerpoint/2010/main" val="186285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2062-AEA0-4F89-977A-7907F624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398770-22FA-4620-8CF4-A517B931EF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8581814-27F9-431B-A19B-1FA39FF482B7}"/>
              </a:ext>
            </a:extLst>
          </p:cNvPr>
          <p:cNvPicPr>
            <a:picLocks noChangeAspect="1"/>
          </p:cNvPicPr>
          <p:nvPr/>
        </p:nvPicPr>
        <p:blipFill>
          <a:blip r:embed="rId2"/>
          <a:stretch>
            <a:fillRect/>
          </a:stretch>
        </p:blipFill>
        <p:spPr>
          <a:xfrm>
            <a:off x="0" y="1"/>
            <a:ext cx="12192000" cy="6865986"/>
          </a:xfrm>
          <a:prstGeom prst="rect">
            <a:avLst/>
          </a:prstGeom>
        </p:spPr>
      </p:pic>
      <p:sp>
        <p:nvSpPr>
          <p:cNvPr id="6" name="TextBox 5">
            <a:extLst>
              <a:ext uri="{FF2B5EF4-FFF2-40B4-BE49-F238E27FC236}">
                <a16:creationId xmlns:a16="http://schemas.microsoft.com/office/drawing/2014/main" id="{8087A241-DD6A-4A39-9921-D17DEE8B902C}"/>
              </a:ext>
            </a:extLst>
          </p:cNvPr>
          <p:cNvSpPr txBox="1"/>
          <p:nvPr/>
        </p:nvSpPr>
        <p:spPr>
          <a:xfrm rot="20324409">
            <a:off x="6735531" y="3407329"/>
            <a:ext cx="5926574" cy="830997"/>
          </a:xfrm>
          <a:prstGeom prst="rect">
            <a:avLst/>
          </a:prstGeom>
          <a:noFill/>
        </p:spPr>
        <p:txBody>
          <a:bodyPr wrap="square" rtlCol="0">
            <a:spAutoFit/>
          </a:bodyPr>
          <a:lstStyle/>
          <a:p>
            <a:r>
              <a:rPr lang="en-US" sz="4800" dirty="0">
                <a:solidFill>
                  <a:srgbClr val="FFFF00"/>
                </a:solidFill>
              </a:rPr>
              <a:t>Make-Human</a:t>
            </a:r>
            <a:endParaRPr lang="en-US" sz="7200" dirty="0">
              <a:solidFill>
                <a:srgbClr val="FFFF00"/>
              </a:solidFill>
            </a:endParaRPr>
          </a:p>
        </p:txBody>
      </p:sp>
    </p:spTree>
    <p:extLst>
      <p:ext uri="{BB962C8B-B14F-4D97-AF65-F5344CB8AC3E}">
        <p14:creationId xmlns:p14="http://schemas.microsoft.com/office/powerpoint/2010/main" val="424318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09DA-9FC9-48B2-9926-2782A9EAE3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7E183A-05F6-4E90-A618-4B21021FBB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B50916B-E613-44A2-BB95-0246CD9748EC}"/>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79F9476-F0F2-4D8F-8C46-3DA23DAA760B}"/>
              </a:ext>
            </a:extLst>
          </p:cNvPr>
          <p:cNvSpPr txBox="1"/>
          <p:nvPr/>
        </p:nvSpPr>
        <p:spPr>
          <a:xfrm rot="20324409">
            <a:off x="9294861" y="1763968"/>
            <a:ext cx="3641635" cy="1200329"/>
          </a:xfrm>
          <a:prstGeom prst="rect">
            <a:avLst/>
          </a:prstGeom>
          <a:noFill/>
        </p:spPr>
        <p:txBody>
          <a:bodyPr wrap="square" rtlCol="0">
            <a:spAutoFit/>
          </a:bodyPr>
          <a:lstStyle/>
          <a:p>
            <a:r>
              <a:rPr lang="en-US" sz="7200" dirty="0">
                <a:solidFill>
                  <a:srgbClr val="FFFF00"/>
                </a:solidFill>
              </a:rPr>
              <a:t>Asana</a:t>
            </a:r>
          </a:p>
        </p:txBody>
      </p:sp>
    </p:spTree>
    <p:extLst>
      <p:ext uri="{BB962C8B-B14F-4D97-AF65-F5344CB8AC3E}">
        <p14:creationId xmlns:p14="http://schemas.microsoft.com/office/powerpoint/2010/main" val="362670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C44E-D86B-46A5-A26A-68B8544DED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40F66-02BB-43EF-BA41-756A1C724D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E6392B6-0E6D-4FFF-AA21-C235E50B29D9}"/>
              </a:ext>
            </a:extLst>
          </p:cNvPr>
          <p:cNvPicPr>
            <a:picLocks noChangeAspect="1"/>
          </p:cNvPicPr>
          <p:nvPr/>
        </p:nvPicPr>
        <p:blipFill>
          <a:blip r:embed="rId2"/>
          <a:stretch>
            <a:fillRect/>
          </a:stretch>
        </p:blipFill>
        <p:spPr>
          <a:xfrm>
            <a:off x="0" y="1"/>
            <a:ext cx="12192000" cy="6858000"/>
          </a:xfrm>
          <a:prstGeom prst="rect">
            <a:avLst/>
          </a:prstGeom>
        </p:spPr>
      </p:pic>
      <p:sp>
        <p:nvSpPr>
          <p:cNvPr id="4" name="TextBox 3">
            <a:extLst>
              <a:ext uri="{FF2B5EF4-FFF2-40B4-BE49-F238E27FC236}">
                <a16:creationId xmlns:a16="http://schemas.microsoft.com/office/drawing/2014/main" id="{C26D0AEF-1542-4198-82D6-766688C7AF16}"/>
              </a:ext>
            </a:extLst>
          </p:cNvPr>
          <p:cNvSpPr txBox="1"/>
          <p:nvPr/>
        </p:nvSpPr>
        <p:spPr>
          <a:xfrm rot="20324409">
            <a:off x="9397845" y="3169014"/>
            <a:ext cx="3641635" cy="1200329"/>
          </a:xfrm>
          <a:prstGeom prst="rect">
            <a:avLst/>
          </a:prstGeom>
          <a:noFill/>
        </p:spPr>
        <p:txBody>
          <a:bodyPr wrap="square" rtlCol="0">
            <a:spAutoFit/>
          </a:bodyPr>
          <a:lstStyle/>
          <a:p>
            <a:r>
              <a:rPr lang="en-US" sz="7200" dirty="0" err="1">
                <a:solidFill>
                  <a:srgbClr val="FFFF00"/>
                </a:solidFill>
              </a:rPr>
              <a:t>Github</a:t>
            </a:r>
            <a:endParaRPr lang="en-US" sz="7200" dirty="0">
              <a:solidFill>
                <a:srgbClr val="FFFF00"/>
              </a:solidFill>
            </a:endParaRPr>
          </a:p>
        </p:txBody>
      </p:sp>
    </p:spTree>
    <p:extLst>
      <p:ext uri="{BB962C8B-B14F-4D97-AF65-F5344CB8AC3E}">
        <p14:creationId xmlns:p14="http://schemas.microsoft.com/office/powerpoint/2010/main" val="97551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F656-8EF2-4628-8B25-ACE97CA67B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783CC7-2546-47C1-8259-C32C12174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TextBox 3">
            <a:extLst>
              <a:ext uri="{FF2B5EF4-FFF2-40B4-BE49-F238E27FC236}">
                <a16:creationId xmlns:a16="http://schemas.microsoft.com/office/drawing/2014/main" id="{23AD25CE-383F-4471-B6E4-33DEEAD2CD3D}"/>
              </a:ext>
            </a:extLst>
          </p:cNvPr>
          <p:cNvSpPr txBox="1"/>
          <p:nvPr/>
        </p:nvSpPr>
        <p:spPr>
          <a:xfrm rot="20324409">
            <a:off x="9397845" y="3169014"/>
            <a:ext cx="3641635" cy="1200329"/>
          </a:xfrm>
          <a:prstGeom prst="rect">
            <a:avLst/>
          </a:prstGeom>
          <a:noFill/>
        </p:spPr>
        <p:txBody>
          <a:bodyPr wrap="square" rtlCol="0">
            <a:spAutoFit/>
          </a:bodyPr>
          <a:lstStyle/>
          <a:p>
            <a:r>
              <a:rPr lang="en-US" sz="7200" dirty="0">
                <a:solidFill>
                  <a:srgbClr val="FFFF00"/>
                </a:solidFill>
              </a:rPr>
              <a:t>Clo3D</a:t>
            </a:r>
          </a:p>
        </p:txBody>
      </p:sp>
    </p:spTree>
    <p:extLst>
      <p:ext uri="{BB962C8B-B14F-4D97-AF65-F5344CB8AC3E}">
        <p14:creationId xmlns:p14="http://schemas.microsoft.com/office/powerpoint/2010/main" val="6039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18CE-77BF-46B6-953F-F3AB75D08D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ADF4319-2376-4B2C-A557-0EABE4CFE9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040" y="-253943"/>
            <a:ext cx="10986258" cy="7111943"/>
          </a:xfrm>
        </p:spPr>
      </p:pic>
      <p:sp>
        <p:nvSpPr>
          <p:cNvPr id="6" name="TextBox 5">
            <a:extLst>
              <a:ext uri="{FF2B5EF4-FFF2-40B4-BE49-F238E27FC236}">
                <a16:creationId xmlns:a16="http://schemas.microsoft.com/office/drawing/2014/main" id="{E42C32F7-B358-46AF-A771-13F13EE05F70}"/>
              </a:ext>
            </a:extLst>
          </p:cNvPr>
          <p:cNvSpPr txBox="1"/>
          <p:nvPr/>
        </p:nvSpPr>
        <p:spPr>
          <a:xfrm rot="20324409">
            <a:off x="8090622" y="4140714"/>
            <a:ext cx="3641635" cy="1015663"/>
          </a:xfrm>
          <a:prstGeom prst="rect">
            <a:avLst/>
          </a:prstGeom>
          <a:noFill/>
        </p:spPr>
        <p:txBody>
          <a:bodyPr wrap="square" rtlCol="0">
            <a:spAutoFit/>
          </a:bodyPr>
          <a:lstStyle/>
          <a:p>
            <a:r>
              <a:rPr lang="en-US" sz="6000" dirty="0"/>
              <a:t>Balsamiq</a:t>
            </a:r>
          </a:p>
        </p:txBody>
      </p:sp>
    </p:spTree>
    <p:extLst>
      <p:ext uri="{BB962C8B-B14F-4D97-AF65-F5344CB8AC3E}">
        <p14:creationId xmlns:p14="http://schemas.microsoft.com/office/powerpoint/2010/main" val="39408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3EF4-C667-411B-8DBE-B250C1FE8CE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F400DD-41EF-4EAC-BB3C-A596023F06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90" y="0"/>
            <a:ext cx="11540289" cy="7424882"/>
          </a:xfrm>
        </p:spPr>
      </p:pic>
      <p:sp>
        <p:nvSpPr>
          <p:cNvPr id="4" name="TextBox 3">
            <a:extLst>
              <a:ext uri="{FF2B5EF4-FFF2-40B4-BE49-F238E27FC236}">
                <a16:creationId xmlns:a16="http://schemas.microsoft.com/office/drawing/2014/main" id="{4585DDD9-B23C-4981-A2A2-3931DE7E89C2}"/>
              </a:ext>
            </a:extLst>
          </p:cNvPr>
          <p:cNvSpPr txBox="1"/>
          <p:nvPr/>
        </p:nvSpPr>
        <p:spPr>
          <a:xfrm rot="20324409">
            <a:off x="8090622" y="4140714"/>
            <a:ext cx="3641635" cy="1015663"/>
          </a:xfrm>
          <a:prstGeom prst="rect">
            <a:avLst/>
          </a:prstGeom>
          <a:noFill/>
        </p:spPr>
        <p:txBody>
          <a:bodyPr wrap="square" rtlCol="0">
            <a:spAutoFit/>
          </a:bodyPr>
          <a:lstStyle/>
          <a:p>
            <a:r>
              <a:rPr lang="en-US" sz="6000" dirty="0"/>
              <a:t>Balsamiq</a:t>
            </a:r>
          </a:p>
        </p:txBody>
      </p:sp>
    </p:spTree>
    <p:extLst>
      <p:ext uri="{BB962C8B-B14F-4D97-AF65-F5344CB8AC3E}">
        <p14:creationId xmlns:p14="http://schemas.microsoft.com/office/powerpoint/2010/main" val="39136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661C-9831-4279-81A1-837F7D6ACE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4CFE6E-9A9D-4043-B54C-C403E2660B1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FACB2D0-FD6D-48E4-B742-62A9259BA587}"/>
              </a:ext>
            </a:extLst>
          </p:cNvPr>
          <p:cNvPicPr>
            <a:picLocks noChangeAspect="1"/>
          </p:cNvPicPr>
          <p:nvPr/>
        </p:nvPicPr>
        <p:blipFill>
          <a:blip r:embed="rId2"/>
          <a:stretch>
            <a:fillRect/>
          </a:stretch>
        </p:blipFill>
        <p:spPr>
          <a:xfrm>
            <a:off x="450760" y="286603"/>
            <a:ext cx="11013608" cy="5869094"/>
          </a:xfrm>
          <a:prstGeom prst="rect">
            <a:avLst/>
          </a:prstGeom>
        </p:spPr>
      </p:pic>
    </p:spTree>
    <p:extLst>
      <p:ext uri="{BB962C8B-B14F-4D97-AF65-F5344CB8AC3E}">
        <p14:creationId xmlns:p14="http://schemas.microsoft.com/office/powerpoint/2010/main" val="3214157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EE96-AB0C-4F80-8E33-ED02A1DF16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A0E8B-6BB6-4C1D-9269-55E598389F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C13D3BF-EBDD-42FA-85E5-0680F7DAE0BE}"/>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07EF944-8ED7-40FF-813A-E2178653A032}"/>
              </a:ext>
            </a:extLst>
          </p:cNvPr>
          <p:cNvSpPr txBox="1"/>
          <p:nvPr/>
        </p:nvSpPr>
        <p:spPr>
          <a:xfrm rot="20324409">
            <a:off x="7813743" y="2758029"/>
            <a:ext cx="3641635" cy="1200329"/>
          </a:xfrm>
          <a:prstGeom prst="rect">
            <a:avLst/>
          </a:prstGeom>
          <a:noFill/>
        </p:spPr>
        <p:txBody>
          <a:bodyPr wrap="square" rtlCol="0">
            <a:spAutoFit/>
          </a:bodyPr>
          <a:lstStyle/>
          <a:p>
            <a:r>
              <a:rPr lang="en-US" sz="7200" dirty="0">
                <a:solidFill>
                  <a:srgbClr val="FFFF00"/>
                </a:solidFill>
              </a:rPr>
              <a:t>VS Code</a:t>
            </a:r>
          </a:p>
        </p:txBody>
      </p:sp>
    </p:spTree>
    <p:extLst>
      <p:ext uri="{BB962C8B-B14F-4D97-AF65-F5344CB8AC3E}">
        <p14:creationId xmlns:p14="http://schemas.microsoft.com/office/powerpoint/2010/main" val="52451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9ED5-80B0-4A99-B711-CA9022D020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62F8568-1B94-429B-B792-00DE7ECC2D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28" y="0"/>
            <a:ext cx="12051943" cy="6858000"/>
          </a:xfrm>
        </p:spPr>
      </p:pic>
      <p:pic>
        <p:nvPicPr>
          <p:cNvPr id="7" name="Picture 6">
            <a:extLst>
              <a:ext uri="{FF2B5EF4-FFF2-40B4-BE49-F238E27FC236}">
                <a16:creationId xmlns:a16="http://schemas.microsoft.com/office/drawing/2014/main" id="{536D56DF-F92C-4E1E-9690-8C61D8089076}"/>
              </a:ext>
            </a:extLst>
          </p:cNvPr>
          <p:cNvPicPr>
            <a:picLocks noChangeAspect="1"/>
          </p:cNvPicPr>
          <p:nvPr/>
        </p:nvPicPr>
        <p:blipFill>
          <a:blip r:embed="rId3"/>
          <a:stretch>
            <a:fillRect/>
          </a:stretch>
        </p:blipFill>
        <p:spPr>
          <a:xfrm>
            <a:off x="1195820" y="536567"/>
            <a:ext cx="4900180" cy="5379321"/>
          </a:xfrm>
          <a:prstGeom prst="rect">
            <a:avLst/>
          </a:prstGeom>
        </p:spPr>
      </p:pic>
      <p:sp>
        <p:nvSpPr>
          <p:cNvPr id="8" name="TextBox 7">
            <a:extLst>
              <a:ext uri="{FF2B5EF4-FFF2-40B4-BE49-F238E27FC236}">
                <a16:creationId xmlns:a16="http://schemas.microsoft.com/office/drawing/2014/main" id="{59D15823-6FFD-41D1-962A-4E75B8B0E157}"/>
              </a:ext>
            </a:extLst>
          </p:cNvPr>
          <p:cNvSpPr txBox="1"/>
          <p:nvPr/>
        </p:nvSpPr>
        <p:spPr>
          <a:xfrm>
            <a:off x="1371601" y="711279"/>
            <a:ext cx="3046027" cy="461665"/>
          </a:xfrm>
          <a:prstGeom prst="rect">
            <a:avLst/>
          </a:prstGeom>
          <a:noFill/>
        </p:spPr>
        <p:txBody>
          <a:bodyPr wrap="none" rtlCol="0">
            <a:spAutoFit/>
          </a:bodyPr>
          <a:lstStyle/>
          <a:p>
            <a:r>
              <a:rPr lang="en-US" sz="2400" dirty="0">
                <a:solidFill>
                  <a:schemeClr val="bg1"/>
                </a:solidFill>
              </a:rPr>
              <a:t>Welcome to </a:t>
            </a:r>
            <a:r>
              <a:rPr lang="en-US" sz="2400" dirty="0" err="1">
                <a:solidFill>
                  <a:schemeClr val="bg1"/>
                </a:solidFill>
              </a:rPr>
              <a:t>Metamart</a:t>
            </a:r>
            <a:endParaRPr lang="en-US" sz="2400" dirty="0">
              <a:solidFill>
                <a:schemeClr val="bg1"/>
              </a:solidFill>
            </a:endParaRPr>
          </a:p>
        </p:txBody>
      </p:sp>
    </p:spTree>
    <p:extLst>
      <p:ext uri="{BB962C8B-B14F-4D97-AF65-F5344CB8AC3E}">
        <p14:creationId xmlns:p14="http://schemas.microsoft.com/office/powerpoint/2010/main" val="4272239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5F71-7C14-442C-AF0E-8BA8F0774A15}"/>
              </a:ext>
            </a:extLst>
          </p:cNvPr>
          <p:cNvSpPr>
            <a:spLocks noGrp="1"/>
          </p:cNvSpPr>
          <p:nvPr>
            <p:ph type="title"/>
          </p:nvPr>
        </p:nvSpPr>
        <p:spPr>
          <a:xfrm>
            <a:off x="4276859" y="6211144"/>
            <a:ext cx="4364305" cy="646856"/>
          </a:xfrm>
        </p:spPr>
        <p:txBody>
          <a:bodyPr>
            <a:normAutofit/>
          </a:bodyPr>
          <a:lstStyle/>
          <a:p>
            <a:r>
              <a:rPr lang="en-US" sz="2800" b="1" dirty="0">
                <a:effectLst/>
                <a:latin typeface="Calibri" panose="020F0502020204030204" pitchFamily="34" charset="0"/>
                <a:ea typeface="Calibri" panose="020F0502020204030204" pitchFamily="34" charset="0"/>
                <a:cs typeface="Arial" panose="020B0604020202020204" pitchFamily="34" charset="0"/>
              </a:rPr>
              <a:t>E-commerce website</a:t>
            </a:r>
            <a:endParaRPr lang="en-US" sz="2800" b="1" dirty="0"/>
          </a:p>
        </p:txBody>
      </p:sp>
      <p:pic>
        <p:nvPicPr>
          <p:cNvPr id="6" name="Content Placeholder 5">
            <a:extLst>
              <a:ext uri="{FF2B5EF4-FFF2-40B4-BE49-F238E27FC236}">
                <a16:creationId xmlns:a16="http://schemas.microsoft.com/office/drawing/2014/main" id="{214F2E2D-7DEA-8A32-9076-B82F126205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76" y="21121"/>
            <a:ext cx="11307651" cy="6357450"/>
          </a:xfrm>
        </p:spPr>
      </p:pic>
    </p:spTree>
    <p:extLst>
      <p:ext uri="{BB962C8B-B14F-4D97-AF65-F5344CB8AC3E}">
        <p14:creationId xmlns:p14="http://schemas.microsoft.com/office/powerpoint/2010/main" val="2983285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713D-046D-9A9D-5EB0-F1022401B4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E9F8B64-6034-05DA-9117-0A0EF4ACA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066" y="381224"/>
            <a:ext cx="10356405" cy="5822635"/>
          </a:xfrm>
        </p:spPr>
      </p:pic>
    </p:spTree>
    <p:extLst>
      <p:ext uri="{BB962C8B-B14F-4D97-AF65-F5344CB8AC3E}">
        <p14:creationId xmlns:p14="http://schemas.microsoft.com/office/powerpoint/2010/main" val="2083009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2FD2-0624-38CF-ECCD-B9AD2661C2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5E99FB-53DE-B1CA-23FD-D0A0BEDE8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883" y="602131"/>
            <a:ext cx="9947266" cy="5592607"/>
          </a:xfrm>
        </p:spPr>
      </p:pic>
    </p:spTree>
    <p:extLst>
      <p:ext uri="{BB962C8B-B14F-4D97-AF65-F5344CB8AC3E}">
        <p14:creationId xmlns:p14="http://schemas.microsoft.com/office/powerpoint/2010/main" val="159516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3F26-228B-9A29-7E0A-7C3D5A40DE4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C7C39A-B34A-6A19-340C-F85245BB5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262" y="652015"/>
            <a:ext cx="9878545" cy="5553970"/>
          </a:xfrm>
        </p:spPr>
      </p:pic>
    </p:spTree>
    <p:extLst>
      <p:ext uri="{BB962C8B-B14F-4D97-AF65-F5344CB8AC3E}">
        <p14:creationId xmlns:p14="http://schemas.microsoft.com/office/powerpoint/2010/main" val="3322010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A4E7-34D5-4608-954D-20BC1FDFA74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6644BE3-56B0-4583-91A1-9D4B8CF4A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853" y="266660"/>
            <a:ext cx="11702293" cy="5799290"/>
          </a:xfrm>
        </p:spPr>
      </p:pic>
      <p:sp>
        <p:nvSpPr>
          <p:cNvPr id="6" name="TextBox 5">
            <a:extLst>
              <a:ext uri="{FF2B5EF4-FFF2-40B4-BE49-F238E27FC236}">
                <a16:creationId xmlns:a16="http://schemas.microsoft.com/office/drawing/2014/main" id="{36E20FCC-5CB4-4D9D-9011-AA80ACBCB177}"/>
              </a:ext>
            </a:extLst>
          </p:cNvPr>
          <p:cNvSpPr txBox="1"/>
          <p:nvPr/>
        </p:nvSpPr>
        <p:spPr>
          <a:xfrm>
            <a:off x="5022761" y="6065950"/>
            <a:ext cx="2601994" cy="584775"/>
          </a:xfrm>
          <a:prstGeom prst="rect">
            <a:avLst/>
          </a:prstGeom>
          <a:noFill/>
        </p:spPr>
        <p:txBody>
          <a:bodyPr wrap="none" rtlCol="0">
            <a:spAutoFit/>
          </a:bodyPr>
          <a:lstStyle/>
          <a:p>
            <a:r>
              <a:rPr lang="en-US" sz="3200" dirty="0"/>
              <a:t>Admin Section</a:t>
            </a:r>
          </a:p>
        </p:txBody>
      </p:sp>
    </p:spTree>
    <p:extLst>
      <p:ext uri="{BB962C8B-B14F-4D97-AF65-F5344CB8AC3E}">
        <p14:creationId xmlns:p14="http://schemas.microsoft.com/office/powerpoint/2010/main" val="3461229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6926-81B3-473B-92D4-96FE926981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71FB5D-5131-4B42-9FEA-F39EEAC386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677033-8478-42AF-8812-FFE5CF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72" y="172073"/>
            <a:ext cx="11857656" cy="5542630"/>
          </a:xfrm>
          <a:prstGeom prst="rect">
            <a:avLst/>
          </a:prstGeom>
        </p:spPr>
      </p:pic>
      <p:sp>
        <p:nvSpPr>
          <p:cNvPr id="5" name="TextBox 4">
            <a:extLst>
              <a:ext uri="{FF2B5EF4-FFF2-40B4-BE49-F238E27FC236}">
                <a16:creationId xmlns:a16="http://schemas.microsoft.com/office/drawing/2014/main" id="{EA83F485-F543-4CFD-B562-6E427EB1107F}"/>
              </a:ext>
            </a:extLst>
          </p:cNvPr>
          <p:cNvSpPr txBox="1"/>
          <p:nvPr/>
        </p:nvSpPr>
        <p:spPr>
          <a:xfrm>
            <a:off x="5022761" y="6065950"/>
            <a:ext cx="2601994" cy="584775"/>
          </a:xfrm>
          <a:prstGeom prst="rect">
            <a:avLst/>
          </a:prstGeom>
          <a:noFill/>
        </p:spPr>
        <p:txBody>
          <a:bodyPr wrap="none" rtlCol="0">
            <a:spAutoFit/>
          </a:bodyPr>
          <a:lstStyle/>
          <a:p>
            <a:r>
              <a:rPr lang="en-US" sz="3200" dirty="0"/>
              <a:t>Admin Section</a:t>
            </a:r>
          </a:p>
        </p:txBody>
      </p:sp>
    </p:spTree>
    <p:extLst>
      <p:ext uri="{BB962C8B-B14F-4D97-AF65-F5344CB8AC3E}">
        <p14:creationId xmlns:p14="http://schemas.microsoft.com/office/powerpoint/2010/main" val="1836684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ACD6-321F-4911-8716-31EF63F172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35CB9E-CF2E-4A8B-B344-320D20E7521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56DF9D-BABC-407A-831C-F58885FF9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4" y="278193"/>
            <a:ext cx="11775836" cy="5542630"/>
          </a:xfrm>
          <a:prstGeom prst="rect">
            <a:avLst/>
          </a:prstGeom>
        </p:spPr>
      </p:pic>
      <p:sp>
        <p:nvSpPr>
          <p:cNvPr id="5" name="TextBox 4">
            <a:extLst>
              <a:ext uri="{FF2B5EF4-FFF2-40B4-BE49-F238E27FC236}">
                <a16:creationId xmlns:a16="http://schemas.microsoft.com/office/drawing/2014/main" id="{04BF897E-1110-48B7-A7CE-5CF0AE2EAAD2}"/>
              </a:ext>
            </a:extLst>
          </p:cNvPr>
          <p:cNvSpPr txBox="1"/>
          <p:nvPr/>
        </p:nvSpPr>
        <p:spPr>
          <a:xfrm>
            <a:off x="5022761" y="6065950"/>
            <a:ext cx="2601994" cy="584775"/>
          </a:xfrm>
          <a:prstGeom prst="rect">
            <a:avLst/>
          </a:prstGeom>
          <a:noFill/>
        </p:spPr>
        <p:txBody>
          <a:bodyPr wrap="none" rtlCol="0">
            <a:spAutoFit/>
          </a:bodyPr>
          <a:lstStyle/>
          <a:p>
            <a:r>
              <a:rPr lang="en-US" sz="3200" dirty="0"/>
              <a:t>Admin Section</a:t>
            </a:r>
          </a:p>
        </p:txBody>
      </p:sp>
    </p:spTree>
    <p:extLst>
      <p:ext uri="{BB962C8B-B14F-4D97-AF65-F5344CB8AC3E}">
        <p14:creationId xmlns:p14="http://schemas.microsoft.com/office/powerpoint/2010/main" val="244864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3375-E022-4A7D-A7B9-ECAB0BFE3E6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80C0D91-2D95-4A33-A60E-1ECEB0430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35" y="365125"/>
            <a:ext cx="11821929" cy="5374391"/>
          </a:xfrm>
        </p:spPr>
      </p:pic>
      <p:sp>
        <p:nvSpPr>
          <p:cNvPr id="14" name="TextBox 13">
            <a:extLst>
              <a:ext uri="{FF2B5EF4-FFF2-40B4-BE49-F238E27FC236}">
                <a16:creationId xmlns:a16="http://schemas.microsoft.com/office/drawing/2014/main" id="{C6E3DD7E-74D6-4B93-87D4-8B77DB372137}"/>
              </a:ext>
            </a:extLst>
          </p:cNvPr>
          <p:cNvSpPr txBox="1"/>
          <p:nvPr/>
        </p:nvSpPr>
        <p:spPr>
          <a:xfrm>
            <a:off x="5022761" y="6065950"/>
            <a:ext cx="2601994" cy="584775"/>
          </a:xfrm>
          <a:prstGeom prst="rect">
            <a:avLst/>
          </a:prstGeom>
          <a:noFill/>
        </p:spPr>
        <p:txBody>
          <a:bodyPr wrap="none" rtlCol="0">
            <a:spAutoFit/>
          </a:bodyPr>
          <a:lstStyle/>
          <a:p>
            <a:r>
              <a:rPr lang="en-US" sz="3200" dirty="0"/>
              <a:t>Admin Section</a:t>
            </a:r>
          </a:p>
        </p:txBody>
      </p:sp>
    </p:spTree>
    <p:extLst>
      <p:ext uri="{BB962C8B-B14F-4D97-AF65-F5344CB8AC3E}">
        <p14:creationId xmlns:p14="http://schemas.microsoft.com/office/powerpoint/2010/main" val="3751450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5ACF72-EB03-48FA-92C8-F053692A2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57857" cy="5988677"/>
          </a:xfrm>
          <a:prstGeom prst="rect">
            <a:avLst/>
          </a:prstGeom>
        </p:spPr>
      </p:pic>
      <p:sp>
        <p:nvSpPr>
          <p:cNvPr id="6" name="TextBox 5">
            <a:extLst>
              <a:ext uri="{FF2B5EF4-FFF2-40B4-BE49-F238E27FC236}">
                <a16:creationId xmlns:a16="http://schemas.microsoft.com/office/drawing/2014/main" id="{B958D42D-5B12-4FBF-B416-7988CAD50763}"/>
              </a:ext>
            </a:extLst>
          </p:cNvPr>
          <p:cNvSpPr txBox="1"/>
          <p:nvPr/>
        </p:nvSpPr>
        <p:spPr>
          <a:xfrm>
            <a:off x="4762500" y="6236916"/>
            <a:ext cx="6116782" cy="369332"/>
          </a:xfrm>
          <a:prstGeom prst="rect">
            <a:avLst/>
          </a:prstGeom>
          <a:noFill/>
        </p:spPr>
        <p:txBody>
          <a:bodyPr wrap="square">
            <a:spAutoFit/>
          </a:bodyPr>
          <a:lstStyle/>
          <a:p>
            <a:r>
              <a:rPr lang="en-US" b="0" i="0" dirty="0">
                <a:effectLst/>
                <a:latin typeface="Arial" panose="020B0604020202020204" pitchFamily="34" charset="0"/>
              </a:rPr>
              <a:t>Entrance of </a:t>
            </a:r>
            <a:r>
              <a:rPr lang="en-US" b="0" i="0" dirty="0" err="1">
                <a:effectLst/>
                <a:latin typeface="Arial" panose="020B0604020202020204" pitchFamily="34" charset="0"/>
              </a:rPr>
              <a:t>MetaMart</a:t>
            </a:r>
            <a:endParaRPr lang="en-US" dirty="0"/>
          </a:p>
        </p:txBody>
      </p:sp>
    </p:spTree>
    <p:extLst>
      <p:ext uri="{BB962C8B-B14F-4D97-AF65-F5344CB8AC3E}">
        <p14:creationId xmlns:p14="http://schemas.microsoft.com/office/powerpoint/2010/main" val="3426762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03A02-F909-4AFC-ABBE-7A01D4E63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181859"/>
          </a:xfrm>
          <a:prstGeom prst="rect">
            <a:avLst/>
          </a:prstGeom>
        </p:spPr>
      </p:pic>
      <p:sp>
        <p:nvSpPr>
          <p:cNvPr id="5" name="TextBox 4">
            <a:extLst>
              <a:ext uri="{FF2B5EF4-FFF2-40B4-BE49-F238E27FC236}">
                <a16:creationId xmlns:a16="http://schemas.microsoft.com/office/drawing/2014/main" id="{25F2C705-22A3-4E80-9E1A-80EB7F9830FF}"/>
              </a:ext>
            </a:extLst>
          </p:cNvPr>
          <p:cNvSpPr txBox="1"/>
          <p:nvPr/>
        </p:nvSpPr>
        <p:spPr>
          <a:xfrm>
            <a:off x="4762500" y="6236916"/>
            <a:ext cx="6116782" cy="369332"/>
          </a:xfrm>
          <a:prstGeom prst="rect">
            <a:avLst/>
          </a:prstGeom>
          <a:noFill/>
        </p:spPr>
        <p:txBody>
          <a:bodyPr wrap="square">
            <a:spAutoFit/>
          </a:bodyPr>
          <a:lstStyle/>
          <a:p>
            <a:r>
              <a:rPr lang="en-US" b="0" i="0" dirty="0" err="1">
                <a:effectLst/>
                <a:latin typeface="Arial" panose="020B0604020202020204" pitchFamily="34" charset="0"/>
              </a:rPr>
              <a:t>MetaMart</a:t>
            </a:r>
            <a:r>
              <a:rPr lang="en-US" b="0" i="0" dirty="0">
                <a:effectLst/>
                <a:latin typeface="Arial" panose="020B0604020202020204" pitchFamily="34" charset="0"/>
              </a:rPr>
              <a:t> view from Outside</a:t>
            </a:r>
            <a:endParaRPr lang="en-US" dirty="0"/>
          </a:p>
        </p:txBody>
      </p:sp>
    </p:spTree>
    <p:extLst>
      <p:ext uri="{BB962C8B-B14F-4D97-AF65-F5344CB8AC3E}">
        <p14:creationId xmlns:p14="http://schemas.microsoft.com/office/powerpoint/2010/main" val="1082322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412315-36AF-418D-8D7B-0A6B6AC91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233376"/>
          </a:xfrm>
          <a:prstGeom prst="rect">
            <a:avLst/>
          </a:prstGeom>
        </p:spPr>
      </p:pic>
      <p:sp>
        <p:nvSpPr>
          <p:cNvPr id="5" name="TextBox 4">
            <a:extLst>
              <a:ext uri="{FF2B5EF4-FFF2-40B4-BE49-F238E27FC236}">
                <a16:creationId xmlns:a16="http://schemas.microsoft.com/office/drawing/2014/main" id="{94A457D5-1818-4663-A1A5-BCF9F4E25AAA}"/>
              </a:ext>
            </a:extLst>
          </p:cNvPr>
          <p:cNvSpPr txBox="1"/>
          <p:nvPr/>
        </p:nvSpPr>
        <p:spPr>
          <a:xfrm>
            <a:off x="4762500" y="6236916"/>
            <a:ext cx="6116782" cy="369332"/>
          </a:xfrm>
          <a:prstGeom prst="rect">
            <a:avLst/>
          </a:prstGeom>
          <a:noFill/>
        </p:spPr>
        <p:txBody>
          <a:bodyPr wrap="square">
            <a:spAutoFit/>
          </a:bodyPr>
          <a:lstStyle/>
          <a:p>
            <a:r>
              <a:rPr lang="en-US" b="0" i="0" dirty="0">
                <a:effectLst/>
                <a:latin typeface="Arial" panose="020B0604020202020204" pitchFamily="34" charset="0"/>
              </a:rPr>
              <a:t>Front View of </a:t>
            </a:r>
            <a:r>
              <a:rPr lang="en-US" b="0" i="0" dirty="0" err="1">
                <a:effectLst/>
                <a:latin typeface="Arial" panose="020B0604020202020204" pitchFamily="34" charset="0"/>
              </a:rPr>
              <a:t>MetaMart</a:t>
            </a:r>
            <a:endParaRPr lang="en-US" dirty="0"/>
          </a:p>
        </p:txBody>
      </p:sp>
    </p:spTree>
    <p:extLst>
      <p:ext uri="{BB962C8B-B14F-4D97-AF65-F5344CB8AC3E}">
        <p14:creationId xmlns:p14="http://schemas.microsoft.com/office/powerpoint/2010/main" val="148937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5F71-7C14-442C-AF0E-8BA8F0774A15}"/>
              </a:ext>
            </a:extLst>
          </p:cNvPr>
          <p:cNvSpPr>
            <a:spLocks noGrp="1"/>
          </p:cNvSpPr>
          <p:nvPr>
            <p:ph type="title"/>
          </p:nvPr>
        </p:nvSpPr>
        <p:spPr>
          <a:xfrm>
            <a:off x="4263980" y="6492875"/>
            <a:ext cx="4364305" cy="646856"/>
          </a:xfrm>
        </p:spPr>
        <p:txBody>
          <a:bodyPr>
            <a:normAutofit fontScale="90000"/>
          </a:bodyPr>
          <a:lstStyle/>
          <a:p>
            <a:r>
              <a:rPr lang="en-US" sz="2800" dirty="0">
                <a:effectLst/>
                <a:latin typeface="Calibri" panose="020F0502020204030204" pitchFamily="34" charset="0"/>
                <a:ea typeface="Calibri" panose="020F0502020204030204" pitchFamily="34" charset="0"/>
                <a:cs typeface="Arial" panose="020B0604020202020204" pitchFamily="34" charset="0"/>
              </a:rPr>
              <a:t>E-commerce website</a:t>
            </a:r>
            <a:br>
              <a:rPr lang="en-US" sz="2800" dirty="0">
                <a:effectLst/>
                <a:latin typeface="Calibri" panose="020F0502020204030204" pitchFamily="34" charset="0"/>
                <a:ea typeface="Calibri" panose="020F0502020204030204" pitchFamily="34" charset="0"/>
                <a:cs typeface="Arial" panose="020B0604020202020204" pitchFamily="34" charset="0"/>
              </a:rPr>
            </a:br>
            <a:endParaRPr lang="en-US" sz="2800" dirty="0"/>
          </a:p>
        </p:txBody>
      </p:sp>
      <p:pic>
        <p:nvPicPr>
          <p:cNvPr id="5" name="Picture 4">
            <a:extLst>
              <a:ext uri="{FF2B5EF4-FFF2-40B4-BE49-F238E27FC236}">
                <a16:creationId xmlns:a16="http://schemas.microsoft.com/office/drawing/2014/main" id="{3EBB1F44-CBD9-4869-8950-BE657AD9329D}"/>
              </a:ext>
            </a:extLst>
          </p:cNvPr>
          <p:cNvPicPr>
            <a:picLocks noChangeAspect="1"/>
          </p:cNvPicPr>
          <p:nvPr/>
        </p:nvPicPr>
        <p:blipFill>
          <a:blip r:embed="rId2"/>
          <a:stretch>
            <a:fillRect/>
          </a:stretch>
        </p:blipFill>
        <p:spPr>
          <a:xfrm>
            <a:off x="2090058" y="4291919"/>
            <a:ext cx="609600" cy="219075"/>
          </a:xfrm>
          <a:prstGeom prst="rect">
            <a:avLst/>
          </a:prstGeom>
        </p:spPr>
      </p:pic>
      <p:pic>
        <p:nvPicPr>
          <p:cNvPr id="7" name="Picture 6">
            <a:extLst>
              <a:ext uri="{FF2B5EF4-FFF2-40B4-BE49-F238E27FC236}">
                <a16:creationId xmlns:a16="http://schemas.microsoft.com/office/drawing/2014/main" id="{312DADE3-6F16-437C-8D53-DD22E7D34BF1}"/>
              </a:ext>
            </a:extLst>
          </p:cNvPr>
          <p:cNvPicPr>
            <a:picLocks noChangeAspect="1"/>
          </p:cNvPicPr>
          <p:nvPr/>
        </p:nvPicPr>
        <p:blipFill>
          <a:blip r:embed="rId2"/>
          <a:stretch>
            <a:fillRect/>
          </a:stretch>
        </p:blipFill>
        <p:spPr>
          <a:xfrm>
            <a:off x="6284688" y="4291918"/>
            <a:ext cx="609600" cy="219075"/>
          </a:xfrm>
          <a:prstGeom prst="rect">
            <a:avLst/>
          </a:prstGeom>
        </p:spPr>
      </p:pic>
      <p:pic>
        <p:nvPicPr>
          <p:cNvPr id="9" name="Picture 8">
            <a:extLst>
              <a:ext uri="{FF2B5EF4-FFF2-40B4-BE49-F238E27FC236}">
                <a16:creationId xmlns:a16="http://schemas.microsoft.com/office/drawing/2014/main" id="{75F876DB-5E02-4F4E-8357-FCA0B287542D}"/>
              </a:ext>
            </a:extLst>
          </p:cNvPr>
          <p:cNvPicPr>
            <a:picLocks noChangeAspect="1"/>
          </p:cNvPicPr>
          <p:nvPr/>
        </p:nvPicPr>
        <p:blipFill>
          <a:blip r:embed="rId2"/>
          <a:stretch>
            <a:fillRect/>
          </a:stretch>
        </p:blipFill>
        <p:spPr>
          <a:xfrm>
            <a:off x="10218060" y="4281032"/>
            <a:ext cx="609600" cy="219075"/>
          </a:xfrm>
          <a:prstGeom prst="rect">
            <a:avLst/>
          </a:prstGeom>
        </p:spPr>
      </p:pic>
      <p:pic>
        <p:nvPicPr>
          <p:cNvPr id="11" name="Content Placeholder 10">
            <a:extLst>
              <a:ext uri="{FF2B5EF4-FFF2-40B4-BE49-F238E27FC236}">
                <a16:creationId xmlns:a16="http://schemas.microsoft.com/office/drawing/2014/main" id="{046B162B-A297-F466-C323-E5730690CA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509" y="236336"/>
            <a:ext cx="10951232" cy="6157062"/>
          </a:xfrm>
        </p:spPr>
      </p:pic>
    </p:spTree>
    <p:extLst>
      <p:ext uri="{BB962C8B-B14F-4D97-AF65-F5344CB8AC3E}">
        <p14:creationId xmlns:p14="http://schemas.microsoft.com/office/powerpoint/2010/main" val="1908472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EA11-3D56-BBED-055A-522761332A6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8D8D7F-AB8E-DACA-85B0-1F91CC572B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6888"/>
            <a:ext cx="12192000" cy="6311452"/>
          </a:xfrm>
        </p:spPr>
      </p:pic>
    </p:spTree>
    <p:extLst>
      <p:ext uri="{BB962C8B-B14F-4D97-AF65-F5344CB8AC3E}">
        <p14:creationId xmlns:p14="http://schemas.microsoft.com/office/powerpoint/2010/main" val="3860689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55B0-D2B9-354F-B51A-A48D389E4BA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463829A-4ACE-5BAA-352C-9228EE0BB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4401"/>
            <a:ext cx="12237230" cy="5811547"/>
          </a:xfrm>
        </p:spPr>
      </p:pic>
    </p:spTree>
    <p:extLst>
      <p:ext uri="{BB962C8B-B14F-4D97-AF65-F5344CB8AC3E}">
        <p14:creationId xmlns:p14="http://schemas.microsoft.com/office/powerpoint/2010/main" val="4272387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3E2F-B1C2-72B7-0CFB-3CCA1EBE98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B31B42-71DE-378C-2AD9-AE95136121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10" y="303324"/>
            <a:ext cx="11701780" cy="6251351"/>
          </a:xfrm>
        </p:spPr>
      </p:pic>
    </p:spTree>
    <p:extLst>
      <p:ext uri="{BB962C8B-B14F-4D97-AF65-F5344CB8AC3E}">
        <p14:creationId xmlns:p14="http://schemas.microsoft.com/office/powerpoint/2010/main" val="576085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BA0FCF-CA0C-97A3-C56A-1E544BBB74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B5ABA9B-7C28-801A-E8DB-AA0652E1B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9" y="383962"/>
            <a:ext cx="12372937" cy="5888049"/>
          </a:xfrm>
          <a:prstGeom prst="rect">
            <a:avLst/>
          </a:prstGeom>
        </p:spPr>
      </p:pic>
    </p:spTree>
    <p:extLst>
      <p:ext uri="{BB962C8B-B14F-4D97-AF65-F5344CB8AC3E}">
        <p14:creationId xmlns:p14="http://schemas.microsoft.com/office/powerpoint/2010/main" val="3850286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869F-A219-249B-8C9A-C6E666957C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C3C0DB-D8B1-9159-1365-60011708FA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70E969-4DA3-EDC2-609D-9B086E149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5293"/>
            <a:ext cx="12134876" cy="5801670"/>
          </a:xfrm>
          <a:prstGeom prst="rect">
            <a:avLst/>
          </a:prstGeom>
        </p:spPr>
      </p:pic>
    </p:spTree>
    <p:extLst>
      <p:ext uri="{BB962C8B-B14F-4D97-AF65-F5344CB8AC3E}">
        <p14:creationId xmlns:p14="http://schemas.microsoft.com/office/powerpoint/2010/main" val="2813219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0DA1-112F-4DD9-78AE-C0DA7F94F4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B55EF4-231F-B2CF-D4EA-F27027826B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8EB473-9BDA-CEB2-C8FD-2D7A53779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3" y="365125"/>
            <a:ext cx="12135887" cy="5802647"/>
          </a:xfrm>
          <a:prstGeom prst="rect">
            <a:avLst/>
          </a:prstGeom>
        </p:spPr>
      </p:pic>
    </p:spTree>
    <p:extLst>
      <p:ext uri="{BB962C8B-B14F-4D97-AF65-F5344CB8AC3E}">
        <p14:creationId xmlns:p14="http://schemas.microsoft.com/office/powerpoint/2010/main" val="327240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45F6-D96F-3040-F101-880FDC3708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4AB6B-A25E-E450-CEC4-BA3E5247CD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004E2A-D0CA-2DDF-A869-8DA2D3F66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13" y="365125"/>
            <a:ext cx="12705625" cy="6046369"/>
          </a:xfrm>
          <a:prstGeom prst="rect">
            <a:avLst/>
          </a:prstGeom>
        </p:spPr>
      </p:pic>
    </p:spTree>
    <p:extLst>
      <p:ext uri="{BB962C8B-B14F-4D97-AF65-F5344CB8AC3E}">
        <p14:creationId xmlns:p14="http://schemas.microsoft.com/office/powerpoint/2010/main" val="1239883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0ED2-A356-404D-93AB-7480B11541B2}"/>
              </a:ext>
            </a:extLst>
          </p:cNvPr>
          <p:cNvSpPr>
            <a:spLocks noGrp="1"/>
          </p:cNvSpPr>
          <p:nvPr>
            <p:ph type="title"/>
          </p:nvPr>
        </p:nvSpPr>
        <p:spPr>
          <a:xfrm>
            <a:off x="838200" y="365126"/>
            <a:ext cx="10515600" cy="881784"/>
          </a:xfrm>
        </p:spPr>
        <p:txBody>
          <a:bodyPr/>
          <a:lstStyle/>
          <a:p>
            <a:r>
              <a:rPr lang="en-US" b="1" dirty="0"/>
              <a:t>References</a:t>
            </a:r>
          </a:p>
        </p:txBody>
      </p:sp>
      <p:sp>
        <p:nvSpPr>
          <p:cNvPr id="3" name="Content Placeholder 2">
            <a:extLst>
              <a:ext uri="{FF2B5EF4-FFF2-40B4-BE49-F238E27FC236}">
                <a16:creationId xmlns:a16="http://schemas.microsoft.com/office/drawing/2014/main" id="{756D93B7-DF2A-40E6-86C2-048862CE45E2}"/>
              </a:ext>
            </a:extLst>
          </p:cNvPr>
          <p:cNvSpPr>
            <a:spLocks noGrp="1"/>
          </p:cNvSpPr>
          <p:nvPr>
            <p:ph idx="1"/>
          </p:nvPr>
        </p:nvSpPr>
        <p:spPr>
          <a:xfrm>
            <a:off x="477981" y="1253330"/>
            <a:ext cx="11714020" cy="5604669"/>
          </a:xfrm>
        </p:spPr>
        <p:txBody>
          <a:bodyPr>
            <a:normAutofit/>
          </a:bodyPr>
          <a:lstStyle/>
          <a:p>
            <a:pPr marL="0" indent="0">
              <a:buNone/>
            </a:pPr>
            <a:r>
              <a:rPr lang="en-US" sz="2000" dirty="0">
                <a:solidFill>
                  <a:schemeClr val="bg1">
                    <a:lumMod val="50000"/>
                  </a:schemeClr>
                </a:solidFill>
              </a:rPr>
              <a:t>[1] 	</a:t>
            </a:r>
            <a:r>
              <a:rPr lang="en-US" sz="2000" dirty="0" err="1">
                <a:solidFill>
                  <a:schemeClr val="bg1">
                    <a:lumMod val="50000"/>
                  </a:schemeClr>
                </a:solidFill>
              </a:rPr>
              <a:t>SprintWise</a:t>
            </a:r>
            <a:r>
              <a:rPr lang="en-US" sz="2000" dirty="0">
                <a:solidFill>
                  <a:schemeClr val="bg1">
                    <a:lumMod val="50000"/>
                  </a:schemeClr>
                </a:solidFill>
              </a:rPr>
              <a:t>, “</a:t>
            </a:r>
            <a:r>
              <a:rPr lang="en-US" sz="2000" dirty="0" err="1">
                <a:solidFill>
                  <a:schemeClr val="bg1">
                    <a:lumMod val="50000"/>
                  </a:schemeClr>
                </a:solidFill>
              </a:rPr>
              <a:t>Vr</a:t>
            </a:r>
            <a:r>
              <a:rPr lang="en-US" sz="2000" dirty="0">
                <a:solidFill>
                  <a:schemeClr val="bg1">
                    <a:lumMod val="50000"/>
                  </a:schemeClr>
                </a:solidFill>
              </a:rPr>
              <a:t> stores turn open spaces into a supermarket,” Available at 	</a:t>
            </a:r>
            <a:r>
              <a:rPr lang="en-US" sz="2000" u="sng" dirty="0">
                <a:solidFill>
                  <a:srgbClr val="0070C0"/>
                </a:solidFill>
              </a:rPr>
              <a:t>https://www.springwise.com/in-china-virtual-reality-stores-turn-open-spaces-supermarket/ </a:t>
            </a:r>
            <a:r>
              <a:rPr lang="en-US" sz="2000" dirty="0">
                <a:solidFill>
                  <a:schemeClr val="bg1">
                    <a:lumMod val="50000"/>
                  </a:schemeClr>
                </a:solidFill>
              </a:rPr>
              <a:t>	(2013/01/14).</a:t>
            </a:r>
          </a:p>
          <a:p>
            <a:pPr marL="0" indent="0">
              <a:buNone/>
            </a:pPr>
            <a:r>
              <a:rPr lang="en-US" sz="2000" dirty="0">
                <a:solidFill>
                  <a:schemeClr val="bg1">
                    <a:lumMod val="50000"/>
                  </a:schemeClr>
                </a:solidFill>
              </a:rPr>
              <a:t>[2] 	S. Joseph, “How </a:t>
            </a:r>
            <a:r>
              <a:rPr lang="en-US" sz="2000" dirty="0" err="1">
                <a:solidFill>
                  <a:schemeClr val="bg1">
                    <a:lumMod val="50000"/>
                  </a:schemeClr>
                </a:solidFill>
              </a:rPr>
              <a:t>ikea</a:t>
            </a:r>
            <a:r>
              <a:rPr lang="en-US" sz="2000" dirty="0">
                <a:solidFill>
                  <a:schemeClr val="bg1">
                    <a:lumMod val="50000"/>
                  </a:schemeClr>
                </a:solidFill>
              </a:rPr>
              <a:t> is using augmented reality,” Available at </a:t>
            </a:r>
            <a:r>
              <a:rPr lang="en-US" sz="2000" dirty="0">
                <a:solidFill>
                  <a:schemeClr val="bg1">
                    <a:lumMod val="50000"/>
                  </a:schemeClr>
                </a:solidFill>
                <a:hlinkClick r:id="rId2"/>
              </a:rPr>
              <a:t>https://digiday.com/media/ikea-using-</a:t>
            </a:r>
            <a:r>
              <a:rPr lang="en-US" sz="2000" dirty="0">
                <a:solidFill>
                  <a:schemeClr val="bg1">
                    <a:lumMod val="50000"/>
                  </a:schemeClr>
                </a:solidFill>
              </a:rPr>
              <a:t>	</a:t>
            </a:r>
            <a:r>
              <a:rPr lang="en-US" sz="2000" u="sng" dirty="0">
                <a:solidFill>
                  <a:srgbClr val="0070C0"/>
                </a:solidFill>
              </a:rPr>
              <a:t>augmented-reality/</a:t>
            </a:r>
            <a:r>
              <a:rPr lang="en-US" sz="2000" dirty="0">
                <a:solidFill>
                  <a:schemeClr val="bg1">
                    <a:lumMod val="50000"/>
                  </a:schemeClr>
                </a:solidFill>
              </a:rPr>
              <a:t> (2017/10/4).</a:t>
            </a:r>
          </a:p>
          <a:p>
            <a:pPr marL="0" indent="0">
              <a:buNone/>
            </a:pPr>
            <a:r>
              <a:rPr lang="en-US" sz="2000" dirty="0">
                <a:solidFill>
                  <a:schemeClr val="bg1">
                    <a:lumMod val="50000"/>
                  </a:schemeClr>
                </a:solidFill>
              </a:rPr>
              <a:t>[3] 	S. </a:t>
            </a:r>
            <a:r>
              <a:rPr lang="en-US" sz="2000" dirty="0" err="1">
                <a:solidFill>
                  <a:schemeClr val="bg1">
                    <a:lumMod val="50000"/>
                  </a:schemeClr>
                </a:solidFill>
              </a:rPr>
              <a:t>Vizard</a:t>
            </a:r>
            <a:r>
              <a:rPr lang="en-US" sz="2000" dirty="0">
                <a:solidFill>
                  <a:schemeClr val="bg1">
                    <a:lumMod val="50000"/>
                  </a:schemeClr>
                </a:solidFill>
              </a:rPr>
              <a:t>, “Lacoste takes stores digital with AR app for new trainer range,” Available at 	</a:t>
            </a:r>
            <a:r>
              <a:rPr lang="en-US" sz="2000" u="sng" dirty="0">
                <a:solidFill>
                  <a:srgbClr val="0070C0"/>
                </a:solidFill>
              </a:rPr>
              <a:t>https://www.marketingweek.com/lacoste-takes-stores-digital-with-ar-app-for-new-trainer-range/ </a:t>
            </a:r>
            <a:r>
              <a:rPr lang="en-US" sz="2000" dirty="0">
                <a:solidFill>
                  <a:schemeClr val="bg1">
                    <a:lumMod val="50000"/>
                  </a:schemeClr>
                </a:solidFill>
              </a:rPr>
              <a:t>	(2014/07/21).</a:t>
            </a:r>
          </a:p>
          <a:p>
            <a:pPr marL="0" indent="0">
              <a:buNone/>
            </a:pPr>
            <a:r>
              <a:rPr lang="en-US" sz="2000" dirty="0">
                <a:solidFill>
                  <a:schemeClr val="bg1">
                    <a:lumMod val="50000"/>
                  </a:schemeClr>
                </a:solidFill>
              </a:rPr>
              <a:t>[4][5] 	</a:t>
            </a:r>
            <a:r>
              <a:rPr lang="en-US" sz="2000" dirty="0" err="1">
                <a:solidFill>
                  <a:schemeClr val="bg1">
                    <a:lumMod val="50000"/>
                  </a:schemeClr>
                </a:solidFill>
              </a:rPr>
              <a:t>Arvar</a:t>
            </a:r>
            <a:r>
              <a:rPr lang="en-US" sz="2000" dirty="0">
                <a:solidFill>
                  <a:schemeClr val="bg1">
                    <a:lumMod val="50000"/>
                  </a:schemeClr>
                </a:solidFill>
              </a:rPr>
              <a:t>, “Converse: an augmented reality app for trying on shoes,” Available at 	</a:t>
            </a:r>
            <a:r>
              <a:rPr lang="en-US" sz="2000" dirty="0">
                <a:solidFill>
                  <a:schemeClr val="bg1">
                    <a:lumMod val="50000"/>
                  </a:schemeClr>
                </a:solidFill>
                <a:hlinkClick r:id="rId3"/>
              </a:rPr>
              <a:t>https://arvar.org/en/cases/converse-an-augmented-reality-app-for-trying-on-shoes/</a:t>
            </a:r>
            <a:r>
              <a:rPr lang="en-US" sz="2000" u="sng" dirty="0">
                <a:solidFill>
                  <a:schemeClr val="bg1">
                    <a:lumMod val="50000"/>
                  </a:schemeClr>
                </a:solidFill>
                <a:hlinkClick r:id="rId3"/>
              </a:rPr>
              <a:t>(2020/03/03)</a:t>
            </a:r>
            <a:r>
              <a:rPr lang="en-US" sz="2000" u="sng" dirty="0">
                <a:solidFill>
                  <a:schemeClr val="bg1">
                    <a:lumMod val="50000"/>
                  </a:schemeClr>
                </a:solidFill>
              </a:rPr>
              <a:t>.</a:t>
            </a:r>
          </a:p>
          <a:p>
            <a:pPr marL="0" indent="0">
              <a:buNone/>
            </a:pPr>
            <a:r>
              <a:rPr lang="en-US" sz="2000" dirty="0">
                <a:solidFill>
                  <a:schemeClr val="bg1">
                    <a:lumMod val="50000"/>
                  </a:schemeClr>
                </a:solidFill>
              </a:rPr>
              <a:t>[6] 	C. Foy, “Topshop Kinect allows the users to try clothes on sans change rooms,” Available at 	</a:t>
            </a:r>
            <a:r>
              <a:rPr lang="en-US" sz="2000" u="sng" dirty="0">
                <a:solidFill>
                  <a:srgbClr val="0070C0"/>
                </a:solidFill>
              </a:rPr>
              <a:t>https://www.trendhunter.com/trends/topshop-kinect</a:t>
            </a:r>
            <a:r>
              <a:rPr lang="en-US" sz="2000" dirty="0">
                <a:solidFill>
                  <a:schemeClr val="bg1">
                    <a:lumMod val="50000"/>
                  </a:schemeClr>
                </a:solidFill>
              </a:rPr>
              <a:t>/ (2011/05/13).</a:t>
            </a:r>
          </a:p>
          <a:p>
            <a:pPr marL="0" indent="0">
              <a:buNone/>
            </a:pPr>
            <a:r>
              <a:rPr lang="en-US" sz="2000" dirty="0">
                <a:solidFill>
                  <a:schemeClr val="bg1">
                    <a:lumMod val="50000"/>
                  </a:schemeClr>
                </a:solidFill>
              </a:rPr>
              <a:t>[7] 	Sephora, “Sephora virtual artist,” Available at </a:t>
            </a:r>
            <a:r>
              <a:rPr lang="en-US" sz="2000" u="sng" dirty="0">
                <a:solidFill>
                  <a:srgbClr val="0070C0"/>
                </a:solidFill>
              </a:rPr>
              <a:t>https://www.sephora.my/pages/virtual-artist/.</a:t>
            </a:r>
          </a:p>
          <a:p>
            <a:pPr marL="0" indent="0">
              <a:buNone/>
            </a:pPr>
            <a:r>
              <a:rPr lang="en-US" sz="2000" dirty="0">
                <a:solidFill>
                  <a:schemeClr val="bg1">
                    <a:lumMod val="50000"/>
                  </a:schemeClr>
                </a:solidFill>
              </a:rPr>
              <a:t>[8] 	“How augmented reality is revolutionizing the beauty experience,” Available at </a:t>
            </a:r>
            <a:r>
              <a:rPr lang="en-US" sz="2000" dirty="0">
                <a:solidFill>
                  <a:schemeClr val="bg1">
                    <a:lumMod val="50000"/>
                  </a:schemeClr>
                </a:solidFill>
                <a:hlinkClick r:id="rId4"/>
              </a:rPr>
              <a:t>https://www.loreal-</a:t>
            </a:r>
            <a:r>
              <a:rPr lang="en-US" sz="2000" dirty="0">
                <a:solidFill>
                  <a:schemeClr val="bg1">
                    <a:lumMod val="50000"/>
                  </a:schemeClr>
                </a:solidFill>
              </a:rPr>
              <a:t>	</a:t>
            </a:r>
            <a:r>
              <a:rPr lang="en-US" sz="2000" u="sng" dirty="0">
                <a:solidFill>
                  <a:srgbClr val="0070C0"/>
                </a:solidFill>
              </a:rPr>
              <a:t>finance.com/</a:t>
            </a:r>
            <a:r>
              <a:rPr lang="en-US" sz="2000" u="sng" dirty="0" err="1">
                <a:solidFill>
                  <a:srgbClr val="0070C0"/>
                </a:solidFill>
              </a:rPr>
              <a:t>en</a:t>
            </a:r>
            <a:r>
              <a:rPr lang="en-US" sz="2000" u="sng" dirty="0">
                <a:solidFill>
                  <a:srgbClr val="0070C0"/>
                </a:solidFill>
              </a:rPr>
              <a:t>/annual-report-2017/digital/augmented-reality-beauty-experience</a:t>
            </a:r>
            <a:r>
              <a:rPr lang="en-US" sz="2000" dirty="0">
                <a:solidFill>
                  <a:schemeClr val="bg1">
                    <a:lumMod val="50000"/>
                  </a:schemeClr>
                </a:solidFill>
              </a:rPr>
              <a:t> (2017).</a:t>
            </a:r>
          </a:p>
        </p:txBody>
      </p:sp>
    </p:spTree>
    <p:extLst>
      <p:ext uri="{BB962C8B-B14F-4D97-AF65-F5344CB8AC3E}">
        <p14:creationId xmlns:p14="http://schemas.microsoft.com/office/powerpoint/2010/main" val="2498472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0ED2-A356-404D-93AB-7480B11541B2}"/>
              </a:ext>
            </a:extLst>
          </p:cNvPr>
          <p:cNvSpPr>
            <a:spLocks noGrp="1"/>
          </p:cNvSpPr>
          <p:nvPr>
            <p:ph type="title"/>
          </p:nvPr>
        </p:nvSpPr>
        <p:spPr>
          <a:xfrm>
            <a:off x="838200" y="365126"/>
            <a:ext cx="10515600" cy="881784"/>
          </a:xfrm>
        </p:spPr>
        <p:txBody>
          <a:bodyPr/>
          <a:lstStyle/>
          <a:p>
            <a:r>
              <a:rPr lang="en-US" b="1" dirty="0"/>
              <a:t>References</a:t>
            </a:r>
          </a:p>
        </p:txBody>
      </p:sp>
      <p:sp>
        <p:nvSpPr>
          <p:cNvPr id="3" name="Content Placeholder 2">
            <a:extLst>
              <a:ext uri="{FF2B5EF4-FFF2-40B4-BE49-F238E27FC236}">
                <a16:creationId xmlns:a16="http://schemas.microsoft.com/office/drawing/2014/main" id="{756D93B7-DF2A-40E6-86C2-048862CE45E2}"/>
              </a:ext>
            </a:extLst>
          </p:cNvPr>
          <p:cNvSpPr>
            <a:spLocks noGrp="1"/>
          </p:cNvSpPr>
          <p:nvPr>
            <p:ph idx="1"/>
          </p:nvPr>
        </p:nvSpPr>
        <p:spPr>
          <a:xfrm>
            <a:off x="477981" y="1253330"/>
            <a:ext cx="11714020" cy="5604669"/>
          </a:xfrm>
        </p:spPr>
        <p:txBody>
          <a:bodyPr>
            <a:normAutofit/>
          </a:bodyPr>
          <a:lstStyle/>
          <a:p>
            <a:pPr marL="0" indent="0">
              <a:buNone/>
            </a:pPr>
            <a:r>
              <a:rPr lang="en-US" sz="2000" dirty="0">
                <a:solidFill>
                  <a:schemeClr val="bg1">
                    <a:lumMod val="50000"/>
                  </a:schemeClr>
                </a:solidFill>
              </a:rPr>
              <a:t>[9]	“Burberry to launch virtual store in partnership with </a:t>
            </a:r>
            <a:r>
              <a:rPr lang="en-US" sz="2000" dirty="0" err="1">
                <a:solidFill>
                  <a:schemeClr val="bg1">
                    <a:lumMod val="50000"/>
                  </a:schemeClr>
                </a:solidFill>
              </a:rPr>
              <a:t>elle</a:t>
            </a:r>
            <a:r>
              <a:rPr lang="en-US" sz="2000" dirty="0">
                <a:solidFill>
                  <a:schemeClr val="bg1">
                    <a:lumMod val="50000"/>
                  </a:schemeClr>
                </a:solidFill>
              </a:rPr>
              <a:t> </a:t>
            </a:r>
            <a:r>
              <a:rPr lang="en-US" sz="2000" dirty="0" err="1">
                <a:solidFill>
                  <a:schemeClr val="bg1">
                    <a:lumMod val="50000"/>
                  </a:schemeClr>
                </a:solidFill>
              </a:rPr>
              <a:t>digitaljapan</a:t>
            </a:r>
            <a:r>
              <a:rPr lang="en-US" sz="2000" dirty="0">
                <a:solidFill>
                  <a:schemeClr val="bg1">
                    <a:lumMod val="50000"/>
                  </a:schemeClr>
                </a:solidFill>
              </a:rPr>
              <a:t>,” Available at  	</a:t>
            </a:r>
            <a:r>
              <a:rPr lang="en-US" sz="2000" dirty="0">
                <a:solidFill>
                  <a:schemeClr val="bg1">
                    <a:lumMod val="50000"/>
                  </a:schemeClr>
                </a:solidFill>
                <a:hlinkClick r:id="rId2"/>
              </a:rPr>
              <a:t>https://www.burberryplc.com/en/news/brand/2021/burberry-to-launch-virtual-store-in-partnership    with-elle-</a:t>
            </a:r>
            <a:r>
              <a:rPr lang="en-US" sz="2000" u="sng" dirty="0">
                <a:solidFill>
                  <a:schemeClr val="accent5">
                    <a:lumMod val="75000"/>
                  </a:schemeClr>
                </a:solidFill>
              </a:rPr>
              <a:t>digita.html</a:t>
            </a:r>
            <a:r>
              <a:rPr lang="en-US" sz="2000" dirty="0">
                <a:solidFill>
                  <a:schemeClr val="bg1">
                    <a:lumMod val="50000"/>
                  </a:schemeClr>
                </a:solidFill>
              </a:rPr>
              <a:t>(2021/03/19)</a:t>
            </a:r>
          </a:p>
          <a:p>
            <a:pPr marL="0" indent="0">
              <a:buNone/>
            </a:pPr>
            <a:r>
              <a:rPr lang="en-US" sz="2000" dirty="0">
                <a:solidFill>
                  <a:schemeClr val="bg1">
                    <a:lumMod val="50000"/>
                  </a:schemeClr>
                </a:solidFill>
              </a:rPr>
              <a:t>[10] 	“Try glasses on virtually,” Available at </a:t>
            </a:r>
            <a:r>
              <a:rPr lang="en-US" sz="2000" dirty="0">
                <a:solidFill>
                  <a:schemeClr val="bg1">
                    <a:lumMod val="50000"/>
                  </a:schemeClr>
                </a:solidFill>
                <a:hlinkClick r:id="rId3"/>
              </a:rPr>
              <a:t>https://www.misterspex.co.uk/l/pg/100508/</a:t>
            </a:r>
            <a:r>
              <a:rPr lang="en-US" sz="2000" dirty="0">
                <a:solidFill>
                  <a:schemeClr val="bg1">
                    <a:lumMod val="50000"/>
                  </a:schemeClr>
                </a:solidFill>
              </a:rPr>
              <a:t>- (2022/04)</a:t>
            </a:r>
            <a:endParaRPr lang="en-US" sz="2000" dirty="0">
              <a:solidFill>
                <a:srgbClr val="0070C0"/>
              </a:solidFill>
            </a:endParaRPr>
          </a:p>
          <a:p>
            <a:pPr marL="0" indent="0">
              <a:buNone/>
            </a:pPr>
            <a:r>
              <a:rPr lang="en-US" sz="2000" dirty="0">
                <a:solidFill>
                  <a:schemeClr val="bg1">
                    <a:lumMod val="50000"/>
                  </a:schemeClr>
                </a:solidFill>
              </a:rPr>
              <a:t>[11] 	</a:t>
            </a:r>
            <a:r>
              <a:rPr lang="en-US" sz="2000" dirty="0" err="1">
                <a:solidFill>
                  <a:schemeClr val="bg1">
                    <a:lumMod val="50000"/>
                  </a:schemeClr>
                </a:solidFill>
              </a:rPr>
              <a:t>Arvar</a:t>
            </a:r>
            <a:r>
              <a:rPr lang="en-US" sz="2000" dirty="0">
                <a:solidFill>
                  <a:schemeClr val="bg1">
                    <a:lumMod val="50000"/>
                  </a:schemeClr>
                </a:solidFill>
              </a:rPr>
              <a:t>, “Fitting clothes in AR format by timberland,” Available at </a:t>
            </a:r>
            <a:r>
              <a:rPr lang="en-US" sz="2000" dirty="0">
                <a:solidFill>
                  <a:schemeClr val="accent5">
                    <a:lumMod val="75000"/>
                  </a:schemeClr>
                </a:solidFill>
                <a:hlinkClick r:id="rId4"/>
              </a:rPr>
              <a:t>https://arvar.org/en/cases/fitting-</a:t>
            </a:r>
            <a:r>
              <a:rPr lang="en-US" sz="2000" dirty="0">
                <a:solidFill>
                  <a:schemeClr val="accent5">
                    <a:lumMod val="75000"/>
                  </a:schemeClr>
                </a:solidFill>
              </a:rPr>
              <a:t>	</a:t>
            </a:r>
            <a:r>
              <a:rPr lang="en-US" sz="2000" u="sng" dirty="0">
                <a:solidFill>
                  <a:schemeClr val="accent5">
                    <a:lumMod val="75000"/>
                  </a:schemeClr>
                </a:solidFill>
              </a:rPr>
              <a:t>clothes-in-</a:t>
            </a:r>
            <a:r>
              <a:rPr lang="en-US" sz="2000" u="sng" dirty="0" err="1">
                <a:solidFill>
                  <a:schemeClr val="accent5">
                    <a:lumMod val="75000"/>
                  </a:schemeClr>
                </a:solidFill>
              </a:rPr>
              <a:t>ar</a:t>
            </a:r>
            <a:r>
              <a:rPr lang="en-US" sz="2000" u="sng" dirty="0">
                <a:solidFill>
                  <a:schemeClr val="accent5">
                    <a:lumMod val="75000"/>
                  </a:schemeClr>
                </a:solidFill>
              </a:rPr>
              <a:t>-format-from-timberland/</a:t>
            </a:r>
            <a:r>
              <a:rPr lang="en-US" sz="2000" dirty="0">
                <a:solidFill>
                  <a:schemeClr val="accent5">
                    <a:lumMod val="75000"/>
                  </a:schemeClr>
                </a:solidFill>
              </a:rPr>
              <a:t> </a:t>
            </a:r>
            <a:r>
              <a:rPr lang="en-US" sz="2000" dirty="0">
                <a:solidFill>
                  <a:schemeClr val="bg1">
                    <a:lumMod val="50000"/>
                  </a:schemeClr>
                </a:solidFill>
              </a:rPr>
              <a:t>(2022).</a:t>
            </a:r>
          </a:p>
          <a:p>
            <a:pPr marL="0" indent="0">
              <a:buNone/>
            </a:pPr>
            <a:r>
              <a:rPr lang="en-US" sz="2000" dirty="0">
                <a:solidFill>
                  <a:schemeClr val="bg1">
                    <a:lumMod val="50000"/>
                  </a:schemeClr>
                </a:solidFill>
              </a:rPr>
              <a:t>[12] 	T. Millar, “The </a:t>
            </a:r>
            <a:r>
              <a:rPr lang="en-US" sz="2000" dirty="0" err="1">
                <a:solidFill>
                  <a:schemeClr val="bg1">
                    <a:lumMod val="50000"/>
                  </a:schemeClr>
                </a:solidFill>
              </a:rPr>
              <a:t>Uniqlo</a:t>
            </a:r>
            <a:r>
              <a:rPr lang="en-US" sz="2000" dirty="0">
                <a:solidFill>
                  <a:schemeClr val="bg1">
                    <a:lumMod val="50000"/>
                  </a:schemeClr>
                </a:solidFill>
              </a:rPr>
              <a:t> magic mirror virtually changes the colors of clothes,” Avail-able at 	</a:t>
            </a:r>
            <a:r>
              <a:rPr lang="en-US" sz="2000" u="sng" dirty="0">
                <a:solidFill>
                  <a:schemeClr val="accent5">
                    <a:lumMod val="75000"/>
                  </a:schemeClr>
                </a:solidFill>
              </a:rPr>
              <a:t>https://www.trendhunter.com/trends/uniqlo-magic-mirror </a:t>
            </a:r>
            <a:r>
              <a:rPr lang="en-US" sz="2000" dirty="0">
                <a:solidFill>
                  <a:schemeClr val="bg1">
                    <a:lumMod val="50000"/>
                  </a:schemeClr>
                </a:solidFill>
              </a:rPr>
              <a:t>(2012/10/22).</a:t>
            </a:r>
          </a:p>
          <a:p>
            <a:pPr marL="0" indent="0">
              <a:buNone/>
            </a:pPr>
            <a:r>
              <a:rPr lang="en-US" sz="2000" dirty="0">
                <a:solidFill>
                  <a:schemeClr val="bg1">
                    <a:lumMod val="50000"/>
                  </a:schemeClr>
                </a:solidFill>
              </a:rPr>
              <a:t>[13]	 L. </a:t>
            </a:r>
            <a:r>
              <a:rPr lang="en-US" sz="2000" dirty="0" err="1">
                <a:solidFill>
                  <a:schemeClr val="bg1">
                    <a:lumMod val="50000"/>
                  </a:schemeClr>
                </a:solidFill>
              </a:rPr>
              <a:t>Nunon</a:t>
            </a:r>
            <a:r>
              <a:rPr lang="en-US" sz="2000" dirty="0">
                <a:solidFill>
                  <a:schemeClr val="bg1">
                    <a:lumMod val="50000"/>
                  </a:schemeClr>
                </a:solidFill>
              </a:rPr>
              <a:t>, “Gap tests new virtual dressing room,” Available at </a:t>
            </a:r>
            <a:r>
              <a:rPr lang="en-US" sz="2000" dirty="0">
                <a:solidFill>
                  <a:schemeClr val="bg1">
                    <a:lumMod val="50000"/>
                  </a:schemeClr>
                </a:solidFill>
                <a:hlinkClick r:id="rId5"/>
              </a:rPr>
              <a:t>https://www.gapinc.com/en-</a:t>
            </a:r>
            <a:r>
              <a:rPr lang="en-US" sz="2000" dirty="0">
                <a:solidFill>
                  <a:schemeClr val="bg1">
                    <a:lumMod val="50000"/>
                  </a:schemeClr>
                </a:solidFill>
              </a:rPr>
              <a:t>	</a:t>
            </a:r>
            <a:r>
              <a:rPr lang="en-US" sz="2000" u="sng" dirty="0">
                <a:solidFill>
                  <a:schemeClr val="accent5">
                    <a:lumMod val="75000"/>
                  </a:schemeClr>
                </a:solidFill>
              </a:rPr>
              <a:t>us/articles/2017/01/gap-tests-new-virtual-dressing-room</a:t>
            </a:r>
            <a:r>
              <a:rPr lang="en-US" sz="2000" dirty="0">
                <a:solidFill>
                  <a:schemeClr val="bg1">
                    <a:lumMod val="50000"/>
                  </a:schemeClr>
                </a:solidFill>
              </a:rPr>
              <a:t> (2017/01/04).</a:t>
            </a:r>
          </a:p>
          <a:p>
            <a:pPr marL="0" indent="0">
              <a:buNone/>
            </a:pPr>
            <a:r>
              <a:rPr lang="en-US" sz="2000" dirty="0">
                <a:solidFill>
                  <a:schemeClr val="bg1">
                    <a:lumMod val="50000"/>
                  </a:schemeClr>
                </a:solidFill>
              </a:rPr>
              <a:t>[14]	 V. S. D. A. A. S. M. A. K. G. Satish </a:t>
            </a:r>
            <a:r>
              <a:rPr lang="en-US" sz="2000" dirty="0" err="1">
                <a:solidFill>
                  <a:schemeClr val="bg1">
                    <a:lumMod val="50000"/>
                  </a:schemeClr>
                </a:solidFill>
              </a:rPr>
              <a:t>Rupraoji</a:t>
            </a:r>
            <a:r>
              <a:rPr lang="en-US" sz="2000" dirty="0">
                <a:solidFill>
                  <a:schemeClr val="bg1">
                    <a:lumMod val="50000"/>
                  </a:schemeClr>
                </a:solidFill>
              </a:rPr>
              <a:t> </a:t>
            </a:r>
            <a:r>
              <a:rPr lang="en-US" sz="2000" dirty="0" err="1">
                <a:solidFill>
                  <a:schemeClr val="bg1">
                    <a:lumMod val="50000"/>
                  </a:schemeClr>
                </a:solidFill>
              </a:rPr>
              <a:t>Billewar</a:t>
            </a:r>
            <a:r>
              <a:rPr lang="en-US" sz="2000" dirty="0">
                <a:solidFill>
                  <a:schemeClr val="bg1">
                    <a:lumMod val="50000"/>
                  </a:schemeClr>
                </a:solidFill>
              </a:rPr>
              <a:t>, </a:t>
            </a:r>
            <a:r>
              <a:rPr lang="en-US" sz="2000" dirty="0" err="1">
                <a:solidFill>
                  <a:schemeClr val="bg1">
                    <a:lumMod val="50000"/>
                  </a:schemeClr>
                </a:solidFill>
              </a:rPr>
              <a:t>Karuna</a:t>
            </a:r>
            <a:r>
              <a:rPr lang="en-US" sz="2000" dirty="0">
                <a:solidFill>
                  <a:schemeClr val="bg1">
                    <a:lumMod val="50000"/>
                  </a:schemeClr>
                </a:solidFill>
              </a:rPr>
              <a:t> </a:t>
            </a:r>
            <a:r>
              <a:rPr lang="en-US" sz="2000" dirty="0" err="1">
                <a:solidFill>
                  <a:schemeClr val="bg1">
                    <a:lumMod val="50000"/>
                  </a:schemeClr>
                </a:solidFill>
              </a:rPr>
              <a:t>Jadhav</a:t>
            </a:r>
            <a:r>
              <a:rPr lang="en-US" sz="2000" dirty="0">
                <a:solidFill>
                  <a:schemeClr val="bg1">
                    <a:lumMod val="50000"/>
                  </a:schemeClr>
                </a:solidFill>
              </a:rPr>
              <a:t> and D. N.K. K. </a:t>
            </a:r>
            <a:r>
              <a:rPr lang="en-US" sz="2000" dirty="0" err="1">
                <a:solidFill>
                  <a:schemeClr val="bg1">
                    <a:lumMod val="50000"/>
                  </a:schemeClr>
                </a:solidFill>
              </a:rPr>
              <a:t>Bhasin</a:t>
            </a:r>
            <a:r>
              <a:rPr lang="en-US" sz="2000" dirty="0">
                <a:solidFill>
                  <a:schemeClr val="bg1">
                    <a:lumMod val="50000"/>
                  </a:schemeClr>
                </a:solidFill>
              </a:rPr>
              <a:t>, “The rise of 3d 	e-commerce: online shopping gets real with virtual reality and augmented reality during covid-19,” 	World Journal of Engineering, vol. 19, no. 2, pp. 244–253, 2022.</a:t>
            </a:r>
          </a:p>
          <a:p>
            <a:pPr marL="0" indent="0">
              <a:buNone/>
            </a:pPr>
            <a:r>
              <a:rPr lang="en-US" sz="2000" dirty="0">
                <a:solidFill>
                  <a:schemeClr val="bg1">
                    <a:lumMod val="50000"/>
                  </a:schemeClr>
                </a:solidFill>
              </a:rPr>
              <a:t>[15]	 H. M. N. S. A. </a:t>
            </a:r>
            <a:r>
              <a:rPr lang="en-US" sz="2000" dirty="0" err="1">
                <a:solidFill>
                  <a:schemeClr val="bg1">
                    <a:lumMod val="50000"/>
                  </a:schemeClr>
                </a:solidFill>
              </a:rPr>
              <a:t>Tengku</a:t>
            </a:r>
            <a:r>
              <a:rPr lang="en-US" sz="2000" dirty="0">
                <a:solidFill>
                  <a:schemeClr val="bg1">
                    <a:lumMod val="50000"/>
                  </a:schemeClr>
                </a:solidFill>
              </a:rPr>
              <a:t> </a:t>
            </a:r>
            <a:r>
              <a:rPr lang="en-US" sz="2000" dirty="0" err="1">
                <a:solidFill>
                  <a:schemeClr val="bg1">
                    <a:lumMod val="50000"/>
                  </a:schemeClr>
                </a:solidFill>
              </a:rPr>
              <a:t>Siti</a:t>
            </a:r>
            <a:r>
              <a:rPr lang="en-US" sz="2000" dirty="0">
                <a:solidFill>
                  <a:schemeClr val="bg1">
                    <a:lumMod val="50000"/>
                  </a:schemeClr>
                </a:solidFill>
              </a:rPr>
              <a:t> Meriam </a:t>
            </a:r>
            <a:r>
              <a:rPr lang="en-US" sz="2000" dirty="0" err="1">
                <a:solidFill>
                  <a:schemeClr val="bg1">
                    <a:lumMod val="50000"/>
                  </a:schemeClr>
                </a:solidFill>
              </a:rPr>
              <a:t>Tengku</a:t>
            </a:r>
            <a:r>
              <a:rPr lang="en-US" sz="2000" dirty="0">
                <a:solidFill>
                  <a:schemeClr val="bg1">
                    <a:lumMod val="50000"/>
                  </a:schemeClr>
                </a:solidFill>
              </a:rPr>
              <a:t> </a:t>
            </a:r>
            <a:r>
              <a:rPr lang="en-US" sz="2000" dirty="0" err="1">
                <a:solidFill>
                  <a:schemeClr val="bg1">
                    <a:lumMod val="50000"/>
                  </a:schemeClr>
                </a:solidFill>
              </a:rPr>
              <a:t>Wook</a:t>
            </a:r>
            <a:r>
              <a:rPr lang="en-US" sz="2000" dirty="0">
                <a:solidFill>
                  <a:schemeClr val="bg1">
                    <a:lumMod val="50000"/>
                  </a:schemeClr>
                </a:solidFill>
              </a:rPr>
              <a:t>, </a:t>
            </a:r>
            <a:r>
              <a:rPr lang="en-US" sz="2000" dirty="0" err="1">
                <a:solidFill>
                  <a:schemeClr val="bg1">
                    <a:lumMod val="50000"/>
                  </a:schemeClr>
                </a:solidFill>
              </a:rPr>
              <a:t>Siti</a:t>
            </a:r>
            <a:r>
              <a:rPr lang="en-US" sz="2000" dirty="0">
                <a:solidFill>
                  <a:schemeClr val="bg1">
                    <a:lumMod val="50000"/>
                  </a:schemeClr>
                </a:solidFill>
              </a:rPr>
              <a:t> </a:t>
            </a:r>
            <a:r>
              <a:rPr lang="en-US" sz="2000" dirty="0" err="1">
                <a:solidFill>
                  <a:schemeClr val="bg1">
                    <a:lumMod val="50000"/>
                  </a:schemeClr>
                </a:solidFill>
              </a:rPr>
              <a:t>Fadzilah</a:t>
            </a:r>
            <a:r>
              <a:rPr lang="en-US" sz="2000" dirty="0">
                <a:solidFill>
                  <a:schemeClr val="bg1">
                    <a:lumMod val="50000"/>
                  </a:schemeClr>
                </a:solidFill>
              </a:rPr>
              <a:t> Mat Nor and N. A. M. Zin, “Multi-	dimensional interface design of e-commerce for virtual museum system,” International Journal on 	Advanced Science Engineering </a:t>
            </a:r>
            <a:r>
              <a:rPr lang="en-US" sz="2000" dirty="0" err="1">
                <a:solidFill>
                  <a:schemeClr val="bg1">
                    <a:lumMod val="50000"/>
                  </a:schemeClr>
                </a:solidFill>
              </a:rPr>
              <a:t>InformationTechnology</a:t>
            </a:r>
            <a:r>
              <a:rPr lang="en-US" sz="2000" dirty="0">
                <a:solidFill>
                  <a:schemeClr val="bg1">
                    <a:lumMod val="50000"/>
                  </a:schemeClr>
                </a:solidFill>
              </a:rPr>
              <a:t>, vol. 10, no. 2, 2020.</a:t>
            </a:r>
          </a:p>
        </p:txBody>
      </p:sp>
    </p:spTree>
    <p:extLst>
      <p:ext uri="{BB962C8B-B14F-4D97-AF65-F5344CB8AC3E}">
        <p14:creationId xmlns:p14="http://schemas.microsoft.com/office/powerpoint/2010/main" val="1624803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0ED2-A356-404D-93AB-7480B11541B2}"/>
              </a:ext>
            </a:extLst>
          </p:cNvPr>
          <p:cNvSpPr>
            <a:spLocks noGrp="1"/>
          </p:cNvSpPr>
          <p:nvPr>
            <p:ph type="title"/>
          </p:nvPr>
        </p:nvSpPr>
        <p:spPr>
          <a:xfrm>
            <a:off x="838200" y="365126"/>
            <a:ext cx="10515600" cy="881784"/>
          </a:xfrm>
        </p:spPr>
        <p:txBody>
          <a:bodyPr/>
          <a:lstStyle/>
          <a:p>
            <a:r>
              <a:rPr lang="en-US" b="1" dirty="0"/>
              <a:t>References</a:t>
            </a:r>
          </a:p>
        </p:txBody>
      </p:sp>
      <p:sp>
        <p:nvSpPr>
          <p:cNvPr id="3" name="Content Placeholder 2">
            <a:extLst>
              <a:ext uri="{FF2B5EF4-FFF2-40B4-BE49-F238E27FC236}">
                <a16:creationId xmlns:a16="http://schemas.microsoft.com/office/drawing/2014/main" id="{756D93B7-DF2A-40E6-86C2-048862CE45E2}"/>
              </a:ext>
            </a:extLst>
          </p:cNvPr>
          <p:cNvSpPr>
            <a:spLocks noGrp="1"/>
          </p:cNvSpPr>
          <p:nvPr>
            <p:ph idx="1"/>
          </p:nvPr>
        </p:nvSpPr>
        <p:spPr>
          <a:xfrm>
            <a:off x="477981" y="1253330"/>
            <a:ext cx="11714020" cy="5604669"/>
          </a:xfrm>
        </p:spPr>
        <p:txBody>
          <a:bodyPr>
            <a:normAutofit/>
          </a:bodyPr>
          <a:lstStyle/>
          <a:p>
            <a:pPr marL="0" indent="0">
              <a:buNone/>
            </a:pPr>
            <a:r>
              <a:rPr lang="en-US" sz="2000" dirty="0">
                <a:solidFill>
                  <a:schemeClr val="bg1">
                    <a:lumMod val="50000"/>
                  </a:schemeClr>
                </a:solidFill>
              </a:rPr>
              <a:t>[16]	 K. W. E. S. A. S. M. S. L. C. Jonathan Ashmore, Jerome Di Pietro and C. Mc-</a:t>
            </a:r>
            <a:r>
              <a:rPr lang="en-US" sz="2000" dirty="0" err="1">
                <a:solidFill>
                  <a:schemeClr val="bg1">
                    <a:lumMod val="50000"/>
                  </a:schemeClr>
                </a:solidFill>
              </a:rPr>
              <a:t>Grath</a:t>
            </a:r>
            <a:r>
              <a:rPr lang="en-US" sz="2000" dirty="0">
                <a:solidFill>
                  <a:schemeClr val="bg1">
                    <a:lumMod val="50000"/>
                  </a:schemeClr>
                </a:solidFill>
              </a:rPr>
              <a:t>, “A free </a:t>
            </a:r>
            <a:r>
              <a:rPr lang="en-US" sz="2000">
                <a:solidFill>
                  <a:schemeClr val="bg1">
                    <a:lumMod val="50000"/>
                  </a:schemeClr>
                </a:solidFill>
              </a:rPr>
              <a:t>virtual reality 	experience </a:t>
            </a:r>
            <a:r>
              <a:rPr lang="en-US" sz="2000" dirty="0">
                <a:solidFill>
                  <a:schemeClr val="bg1">
                    <a:lumMod val="50000"/>
                  </a:schemeClr>
                </a:solidFill>
              </a:rPr>
              <a:t>to prepare pediatric patients for magnetic-resonance imaging: </a:t>
            </a:r>
            <a:r>
              <a:rPr lang="en-US" sz="2000">
                <a:solidFill>
                  <a:schemeClr val="bg1">
                    <a:lumMod val="50000"/>
                  </a:schemeClr>
                </a:solidFill>
              </a:rPr>
              <a:t>Cross-sectional 	questionnaire </a:t>
            </a:r>
            <a:r>
              <a:rPr lang="en-US" sz="2000" dirty="0">
                <a:solidFill>
                  <a:schemeClr val="bg1">
                    <a:lumMod val="50000"/>
                  </a:schemeClr>
                </a:solidFill>
              </a:rPr>
              <a:t>study,” JMIR Pediatrics </a:t>
            </a:r>
            <a:r>
              <a:rPr lang="en-US" sz="2000">
                <a:solidFill>
                  <a:schemeClr val="bg1">
                    <a:lumMod val="50000"/>
                  </a:schemeClr>
                </a:solidFill>
              </a:rPr>
              <a:t>and Parenting</a:t>
            </a:r>
            <a:r>
              <a:rPr lang="en-US" sz="2000" dirty="0">
                <a:solidFill>
                  <a:schemeClr val="bg1">
                    <a:lumMod val="50000"/>
                  </a:schemeClr>
                </a:solidFill>
              </a:rPr>
              <a:t>, vol. 2, no. 1, 2019.</a:t>
            </a:r>
          </a:p>
          <a:p>
            <a:pPr marL="0" indent="0">
              <a:buNone/>
            </a:pPr>
            <a:r>
              <a:rPr lang="en-US" sz="2000" dirty="0">
                <a:solidFill>
                  <a:schemeClr val="bg1">
                    <a:lumMod val="50000"/>
                  </a:schemeClr>
                </a:solidFill>
              </a:rPr>
              <a:t>[17] 	F. J. G. P. J. M. G. M. J. S. L. Santiago Gonzalez Izard, Juan A. </a:t>
            </a:r>
            <a:r>
              <a:rPr lang="en-US" sz="2000" dirty="0" err="1">
                <a:solidFill>
                  <a:schemeClr val="bg1">
                    <a:lumMod val="50000"/>
                  </a:schemeClr>
                </a:solidFill>
              </a:rPr>
              <a:t>Juanes</a:t>
            </a:r>
            <a:r>
              <a:rPr lang="en-US" sz="2000" dirty="0">
                <a:solidFill>
                  <a:schemeClr val="bg1">
                    <a:lumMod val="50000"/>
                  </a:schemeClr>
                </a:solidFill>
              </a:rPr>
              <a:t> and P. </a:t>
            </a:r>
            <a:r>
              <a:rPr lang="en-US" sz="2000" dirty="0" err="1">
                <a:solidFill>
                  <a:schemeClr val="bg1">
                    <a:lumMod val="50000"/>
                  </a:schemeClr>
                </a:solidFill>
              </a:rPr>
              <a:t>Ruisoto</a:t>
            </a:r>
            <a:r>
              <a:rPr lang="en-US" sz="2000" dirty="0">
                <a:solidFill>
                  <a:schemeClr val="bg1">
                    <a:lumMod val="50000"/>
                  </a:schemeClr>
                </a:solidFill>
              </a:rPr>
              <a:t>, “Virtual reality as an 	educational and training tool for medicine,” Journal of Medical Systems, vol. 42, no. 50, 2018.</a:t>
            </a:r>
          </a:p>
        </p:txBody>
      </p:sp>
    </p:spTree>
    <p:extLst>
      <p:ext uri="{BB962C8B-B14F-4D97-AF65-F5344CB8AC3E}">
        <p14:creationId xmlns:p14="http://schemas.microsoft.com/office/powerpoint/2010/main" val="25770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2 Best VR Headsets for 2022 | Reviews by Wirecutter">
            <a:extLst>
              <a:ext uri="{FF2B5EF4-FFF2-40B4-BE49-F238E27FC236}">
                <a16:creationId xmlns:a16="http://schemas.microsoft.com/office/drawing/2014/main" id="{AE755EAE-33CB-494C-B1AB-942C8CD18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93910D-5DCA-4DCF-9FE5-54AAB2116F0E}"/>
              </a:ext>
            </a:extLst>
          </p:cNvPr>
          <p:cNvSpPr txBox="1"/>
          <p:nvPr/>
        </p:nvSpPr>
        <p:spPr>
          <a:xfrm>
            <a:off x="3996066" y="512618"/>
            <a:ext cx="4199868" cy="707886"/>
          </a:xfrm>
          <a:prstGeom prst="rect">
            <a:avLst/>
          </a:prstGeom>
          <a:noFill/>
        </p:spPr>
        <p:txBody>
          <a:bodyPr wrap="none" rtlCol="0">
            <a:spAutoFit/>
          </a:bodyPr>
          <a:lstStyle/>
          <a:p>
            <a:r>
              <a:rPr lang="en-US" sz="4000" b="1" dirty="0"/>
              <a:t>Oculus VR Headset</a:t>
            </a:r>
          </a:p>
        </p:txBody>
      </p:sp>
    </p:spTree>
    <p:extLst>
      <p:ext uri="{BB962C8B-B14F-4D97-AF65-F5344CB8AC3E}">
        <p14:creationId xmlns:p14="http://schemas.microsoft.com/office/powerpoint/2010/main" val="2004139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F43D-54AA-412C-B7C7-216A2DEFC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EE02E1-466B-4EEE-9138-EC6159F75B81}"/>
              </a:ext>
            </a:extLst>
          </p:cNvPr>
          <p:cNvSpPr>
            <a:spLocks noGrp="1"/>
          </p:cNvSpPr>
          <p:nvPr>
            <p:ph idx="1"/>
          </p:nvPr>
        </p:nvSpPr>
        <p:spPr>
          <a:xfrm>
            <a:off x="-231820" y="0"/>
            <a:ext cx="12423820" cy="6858000"/>
          </a:xfrm>
          <a:solidFill>
            <a:schemeClr val="tx1"/>
          </a:solidFill>
        </p:spPr>
        <p:txBody>
          <a:bodyPr/>
          <a:lstStyle/>
          <a:p>
            <a:endParaRPr lang="en-US" dirty="0"/>
          </a:p>
        </p:txBody>
      </p:sp>
      <p:pic>
        <p:nvPicPr>
          <p:cNvPr id="6" name="Content Placeholder 4">
            <a:extLst>
              <a:ext uri="{FF2B5EF4-FFF2-40B4-BE49-F238E27FC236}">
                <a16:creationId xmlns:a16="http://schemas.microsoft.com/office/drawing/2014/main" id="{B9DB2C1F-8A0E-40FD-9DC3-ADCC696041CE}"/>
              </a:ext>
            </a:extLst>
          </p:cNvPr>
          <p:cNvPicPr>
            <a:picLocks noChangeAspect="1"/>
          </p:cNvPicPr>
          <p:nvPr/>
        </p:nvPicPr>
        <p:blipFill rotWithShape="1">
          <a:blip r:embed="rId2">
            <a:extLst>
              <a:ext uri="{28A0092B-C50C-407E-A947-70E740481C1C}">
                <a14:useLocalDpi xmlns:a14="http://schemas.microsoft.com/office/drawing/2010/main" val="0"/>
              </a:ext>
            </a:extLst>
          </a:blip>
          <a:srcRect t="26854" b="24533"/>
          <a:stretch/>
        </p:blipFill>
        <p:spPr>
          <a:xfrm>
            <a:off x="2563754" y="1768201"/>
            <a:ext cx="6832672" cy="3321597"/>
          </a:xfrm>
          <a:prstGeom prst="rect">
            <a:avLst/>
          </a:prstGeom>
        </p:spPr>
      </p:pic>
    </p:spTree>
    <p:extLst>
      <p:ext uri="{BB962C8B-B14F-4D97-AF65-F5344CB8AC3E}">
        <p14:creationId xmlns:p14="http://schemas.microsoft.com/office/powerpoint/2010/main" val="1559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4F40-A886-47F3-B7CD-190F44799E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7C0B50-0157-4136-9B87-789EA2A2F2B4}"/>
              </a:ext>
            </a:extLst>
          </p:cNvPr>
          <p:cNvSpPr>
            <a:spLocks noGrp="1"/>
          </p:cNvSpPr>
          <p:nvPr>
            <p:ph idx="1"/>
          </p:nvPr>
        </p:nvSpPr>
        <p:spPr/>
        <p:txBody>
          <a:bodyPr/>
          <a:lstStyle/>
          <a:p>
            <a:endParaRPr lang="en-US"/>
          </a:p>
        </p:txBody>
      </p:sp>
      <p:pic>
        <p:nvPicPr>
          <p:cNvPr id="1026" name="Picture 2" descr="The metaverse: Land of opportunity for retailers | VentureBeat">
            <a:extLst>
              <a:ext uri="{FF2B5EF4-FFF2-40B4-BE49-F238E27FC236}">
                <a16:creationId xmlns:a16="http://schemas.microsoft.com/office/drawing/2014/main" id="{32C2D9D8-26A9-467B-8336-77DC60BF2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3B65-EC48-4469-B3DF-739436400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4E8649-A110-4B82-BA04-08A0B62A41A3}"/>
              </a:ext>
            </a:extLst>
          </p:cNvPr>
          <p:cNvSpPr>
            <a:spLocks noGrp="1"/>
          </p:cNvSpPr>
          <p:nvPr>
            <p:ph idx="1"/>
          </p:nvPr>
        </p:nvSpPr>
        <p:spPr/>
        <p:txBody>
          <a:bodyPr/>
          <a:lstStyle/>
          <a:p>
            <a:endParaRPr lang="en-US"/>
          </a:p>
        </p:txBody>
      </p:sp>
      <p:pic>
        <p:nvPicPr>
          <p:cNvPr id="3076" name="Picture 4" descr="Why Virtual Reality is Important for Your Ecommerce Store - Shopify  Australia">
            <a:extLst>
              <a:ext uri="{FF2B5EF4-FFF2-40B4-BE49-F238E27FC236}">
                <a16:creationId xmlns:a16="http://schemas.microsoft.com/office/drawing/2014/main" id="{CB9D4F50-F252-4C20-BD59-847262592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210"/>
            <a:ext cx="12192000" cy="6951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D8D1AB-5E9D-4492-B2DE-2581B345E5D5}"/>
              </a:ext>
            </a:extLst>
          </p:cNvPr>
          <p:cNvSpPr txBox="1"/>
          <p:nvPr/>
        </p:nvSpPr>
        <p:spPr>
          <a:xfrm>
            <a:off x="8942046" y="3382395"/>
            <a:ext cx="3032240" cy="923330"/>
          </a:xfrm>
          <a:prstGeom prst="rect">
            <a:avLst/>
          </a:prstGeom>
          <a:noFill/>
        </p:spPr>
        <p:txBody>
          <a:bodyPr wrap="none" rtlCol="0">
            <a:spAutoFit/>
          </a:bodyPr>
          <a:lstStyle/>
          <a:p>
            <a:r>
              <a:rPr lang="en-US" sz="5400" dirty="0" err="1">
                <a:solidFill>
                  <a:srgbClr val="FFFF00"/>
                </a:solidFill>
              </a:rPr>
              <a:t>Metamart</a:t>
            </a:r>
            <a:endParaRPr lang="en-US" sz="5400" dirty="0">
              <a:solidFill>
                <a:srgbClr val="FFFF00"/>
              </a:solidFill>
            </a:endParaRPr>
          </a:p>
        </p:txBody>
      </p:sp>
    </p:spTree>
    <p:extLst>
      <p:ext uri="{BB962C8B-B14F-4D97-AF65-F5344CB8AC3E}">
        <p14:creationId xmlns:p14="http://schemas.microsoft.com/office/powerpoint/2010/main" val="370979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72CF-D399-4EC0-934B-C89CB06F0F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8B3E2F-9A6B-423A-A973-016C0C77AB46}"/>
              </a:ext>
            </a:extLst>
          </p:cNvPr>
          <p:cNvSpPr>
            <a:spLocks noGrp="1"/>
          </p:cNvSpPr>
          <p:nvPr>
            <p:ph idx="1"/>
          </p:nvPr>
        </p:nvSpPr>
        <p:spPr/>
        <p:txBody>
          <a:bodyPr/>
          <a:lstStyle/>
          <a:p>
            <a:endParaRPr lang="en-US"/>
          </a:p>
        </p:txBody>
      </p:sp>
      <p:pic>
        <p:nvPicPr>
          <p:cNvPr id="4" name="Picture 2" descr="Virtual Stores, Unique virtual tours and 3D Visual Merchandising">
            <a:extLst>
              <a:ext uri="{FF2B5EF4-FFF2-40B4-BE49-F238E27FC236}">
                <a16:creationId xmlns:a16="http://schemas.microsoft.com/office/drawing/2014/main" id="{8E7CD1CD-458F-414D-87F5-78A2917FA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E885C9-185F-498D-A567-7A2D20C97C8C}"/>
              </a:ext>
            </a:extLst>
          </p:cNvPr>
          <p:cNvSpPr txBox="1"/>
          <p:nvPr/>
        </p:nvSpPr>
        <p:spPr>
          <a:xfrm>
            <a:off x="4224750" y="681037"/>
            <a:ext cx="3841308" cy="461665"/>
          </a:xfrm>
          <a:prstGeom prst="rect">
            <a:avLst/>
          </a:prstGeom>
          <a:solidFill>
            <a:srgbClr val="FF0000"/>
          </a:solidFill>
          <a:effectLst>
            <a:glow rad="228600">
              <a:schemeClr val="accent1">
                <a:satMod val="175000"/>
                <a:alpha val="40000"/>
              </a:schemeClr>
            </a:glow>
          </a:effectLst>
        </p:spPr>
        <p:txBody>
          <a:bodyPr wrap="none" rtlCol="0">
            <a:spAutoFit/>
          </a:bodyPr>
          <a:lstStyle/>
          <a:p>
            <a:r>
              <a:rPr lang="en-US" sz="2400" dirty="0">
                <a:solidFill>
                  <a:srgbClr val="FFFF00"/>
                </a:solidFill>
              </a:rPr>
              <a:t>3D Tour of E-commerce Store</a:t>
            </a:r>
          </a:p>
        </p:txBody>
      </p:sp>
    </p:spTree>
    <p:extLst>
      <p:ext uri="{BB962C8B-B14F-4D97-AF65-F5344CB8AC3E}">
        <p14:creationId xmlns:p14="http://schemas.microsoft.com/office/powerpoint/2010/main" val="1249378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990</TotalTime>
  <Words>2266</Words>
  <Application>Microsoft Office PowerPoint</Application>
  <PresentationFormat>Widescreen</PresentationFormat>
  <Paragraphs>262</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Arial</vt:lpstr>
      <vt:lpstr>Calibri</vt:lpstr>
      <vt:lpstr>Calibri (Body)</vt:lpstr>
      <vt:lpstr>Calibri Light</vt:lpstr>
      <vt:lpstr>CMR10</vt:lpstr>
      <vt:lpstr>CMR12</vt:lpstr>
      <vt:lpstr>Times New Roman</vt:lpstr>
      <vt:lpstr>Wingdings</vt:lpstr>
      <vt:lpstr>Office Theme</vt:lpstr>
      <vt:lpstr>PowerPoint Presentation</vt:lpstr>
      <vt:lpstr>Agenda</vt:lpstr>
      <vt:lpstr>Introduction</vt:lpstr>
      <vt:lpstr>E-commerce website</vt:lpstr>
      <vt:lpstr>E-commerce website </vt:lpstr>
      <vt:lpstr>PowerPoint Presentation</vt:lpstr>
      <vt:lpstr>PowerPoint Presentation</vt:lpstr>
      <vt:lpstr>PowerPoint Presentation</vt:lpstr>
      <vt:lpstr>PowerPoint Presentation</vt:lpstr>
      <vt:lpstr>PowerPoint Presentation</vt:lpstr>
      <vt:lpstr>Related Work</vt:lpstr>
      <vt:lpstr>Related Work</vt:lpstr>
      <vt:lpstr>Related Work</vt:lpstr>
      <vt:lpstr>PowerPoint Presentation</vt:lpstr>
      <vt:lpstr>PowerPoint Presentation</vt:lpstr>
      <vt:lpstr>PowerPoint Presentation</vt:lpstr>
      <vt:lpstr>Problem Statement</vt:lpstr>
      <vt:lpstr>PowerPoint Presentation</vt:lpstr>
      <vt:lpstr>PowerPoint Presentation</vt:lpstr>
      <vt:lpstr>PowerPoint Presentation</vt:lpstr>
      <vt:lpstr>General Proposed Diagram</vt:lpstr>
      <vt:lpstr>PowerPoint Presentation</vt:lpstr>
      <vt:lpstr>PowerPoint Presentation</vt:lpstr>
      <vt:lpstr>PowerPoint Presentation</vt:lpstr>
      <vt:lpstr>Rules &amp; Assumptions</vt:lpstr>
      <vt:lpstr>PowerPoint Presentation</vt:lpstr>
      <vt:lpstr>Challenges &amp; Limitations</vt:lpstr>
      <vt:lpstr>Challenges</vt:lpstr>
      <vt:lpstr>Limitations</vt:lpstr>
      <vt:lpstr>Project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Ali Mazhar butt</dc:creator>
  <cp:lastModifiedBy>Muhammad Ali Mazhar butt</cp:lastModifiedBy>
  <cp:revision>69</cp:revision>
  <dcterms:created xsi:type="dcterms:W3CDTF">2022-11-09T09:35:37Z</dcterms:created>
  <dcterms:modified xsi:type="dcterms:W3CDTF">2023-05-23T01:33:22Z</dcterms:modified>
</cp:coreProperties>
</file>